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72" r:id="rId3"/>
    <p:sldId id="318" r:id="rId4"/>
    <p:sldId id="274" r:id="rId5"/>
    <p:sldId id="263" r:id="rId6"/>
    <p:sldId id="273" r:id="rId7"/>
    <p:sldId id="345" r:id="rId8"/>
    <p:sldId id="346" r:id="rId9"/>
    <p:sldId id="275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40" r:id="rId19"/>
    <p:sldId id="276" r:id="rId20"/>
    <p:sldId id="277" r:id="rId21"/>
    <p:sldId id="329" r:id="rId22"/>
    <p:sldId id="330" r:id="rId23"/>
    <p:sldId id="331" r:id="rId24"/>
    <p:sldId id="332" r:id="rId25"/>
    <p:sldId id="333" r:id="rId26"/>
    <p:sldId id="334" r:id="rId27"/>
    <p:sldId id="347" r:id="rId28"/>
    <p:sldId id="348" r:id="rId29"/>
    <p:sldId id="342" r:id="rId30"/>
    <p:sldId id="344" r:id="rId31"/>
    <p:sldId id="335" r:id="rId32"/>
    <p:sldId id="338" r:id="rId33"/>
    <p:sldId id="339" r:id="rId34"/>
    <p:sldId id="349" r:id="rId35"/>
    <p:sldId id="350" r:id="rId36"/>
    <p:sldId id="317" r:id="rId3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BCE5"/>
    <a:srgbClr val="27ABFF"/>
    <a:srgbClr val="C0CBD8"/>
    <a:srgbClr val="F4D968"/>
    <a:srgbClr val="AEBD57"/>
    <a:srgbClr val="EEBC36"/>
    <a:srgbClr val="6C5346"/>
    <a:srgbClr val="CC843C"/>
    <a:srgbClr val="BD9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61" autoAdjust="0"/>
    <p:restoredTop sz="94660"/>
  </p:normalViewPr>
  <p:slideViewPr>
    <p:cSldViewPr>
      <p:cViewPr varScale="1">
        <p:scale>
          <a:sx n="70" d="100"/>
          <a:sy n="70" d="100"/>
        </p:scale>
        <p:origin x="-198" y="-108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307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784AA43A-3F76-4A13-9CD6-36134EB429E3}" type="datetimeFigureOut">
              <a:rPr lang="en-US" altLang="zh-CN"/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A850423A-8BCE-448E-A97B-03A88B2B12C1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5F674A4F-2B7A-4ECB-A400-260B2FFC03C1}" type="datetimeFigureOut">
              <a:rPr lang="zh-CN" altLang="en-US"/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01F2A70B-78F2-4DCF-B53B-C990D2FAFB8A}" type="slidenum">
              <a:rPr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 latinLnBrk="0">
              <a:defRPr lang="zh-CN"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grpSp>
        <p:nvGrpSpPr>
          <p:cNvPr id="256" name="线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/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58" name="任意多边形 6"/>
            <p:cNvSpPr/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59" name="任意多边形 7"/>
            <p:cNvSpPr/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0" name="任意多边形 8"/>
            <p:cNvSpPr/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1" name="任意多边形 9"/>
            <p:cNvSpPr/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2" name="任意多边形 10"/>
            <p:cNvSpPr/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3" name="任意多边形 11"/>
            <p:cNvSpPr/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4" name="任意多边形 12"/>
            <p:cNvSpPr/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5" name="任意多边形 13"/>
            <p:cNvSpPr/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6" name="任意多边形 14"/>
            <p:cNvSpPr/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7" name="任意多边形 15"/>
            <p:cNvSpPr/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8" name="任意多边形 16"/>
            <p:cNvSpPr/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9" name="任意多边形 17"/>
            <p:cNvSpPr/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0" name="任意多边形 18"/>
            <p:cNvSpPr/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1" name="任意多边形 19"/>
            <p:cNvSpPr/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2" name="任意多边形 20"/>
            <p:cNvSpPr/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3" name="任意多边形 21"/>
            <p:cNvSpPr/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4" name="任意多边形 22"/>
            <p:cNvSpPr/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5" name="任意多边形 23"/>
            <p:cNvSpPr/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6" name="任意多边形 24"/>
            <p:cNvSpPr/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7" name="任意多边形 25"/>
            <p:cNvSpPr/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9" name="任意多边形 27"/>
            <p:cNvSpPr/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0" name="任意多边形 28"/>
            <p:cNvSpPr/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1" name="任意多边形 29"/>
            <p:cNvSpPr/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2" name="任意多边形 30"/>
            <p:cNvSpPr/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3" name="任意多边形 31"/>
            <p:cNvSpPr/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4" name="任意多边形 32"/>
            <p:cNvSpPr/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5" name="任意多边形 33"/>
            <p:cNvSpPr/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6" name="任意多边形 34"/>
            <p:cNvSpPr/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7" name="任意多边形 35"/>
            <p:cNvSpPr/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8" name="任意多边形 36"/>
            <p:cNvSpPr/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9" name="任意多边形 37"/>
            <p:cNvSpPr/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0" name="任意多边形 38"/>
            <p:cNvSpPr/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1" name="任意多边形 39"/>
            <p:cNvSpPr/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2" name="任意多边形 40"/>
            <p:cNvSpPr/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3" name="任意多边形 41"/>
            <p:cNvSpPr/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4" name="任意多边形 42"/>
            <p:cNvSpPr/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5" name="任意多边形 43"/>
            <p:cNvSpPr/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6" name="任意多边形 44"/>
            <p:cNvSpPr/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7" name="任意多边形 45"/>
            <p:cNvSpPr/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8" name="任意多边形 46"/>
            <p:cNvSpPr/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9" name="任意多边形 47"/>
            <p:cNvSpPr/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0" name="任意多边形 48"/>
            <p:cNvSpPr/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1" name="任意多边形 49"/>
            <p:cNvSpPr/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2" name="任意多边形 50"/>
            <p:cNvSpPr/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3" name="任意多边形 51"/>
            <p:cNvSpPr/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4" name="任意多边形 52"/>
            <p:cNvSpPr/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5" name="任意多边形 53"/>
            <p:cNvSpPr/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6" name="任意多边形 54"/>
            <p:cNvSpPr/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7" name="任意多边形 55"/>
            <p:cNvSpPr/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8" name="任意多边形 56"/>
            <p:cNvSpPr/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9" name="任意多边形 57"/>
            <p:cNvSpPr/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0" name="任意多边形 58"/>
            <p:cNvSpPr/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1" name="任意多边形 59"/>
            <p:cNvSpPr/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2" name="任意多边形 60"/>
            <p:cNvSpPr/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3" name="任意多边形 61"/>
            <p:cNvSpPr/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4" name="任意多边形 62"/>
            <p:cNvSpPr/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6" name="任意多边形 64"/>
            <p:cNvSpPr/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7" name="任意多边形 65"/>
            <p:cNvSpPr/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8" name="任意多边形 66"/>
            <p:cNvSpPr/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9" name="任意多边形 67"/>
            <p:cNvSpPr/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0" name="任意多边形 68"/>
            <p:cNvSpPr/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1" name="任意多边形 69"/>
            <p:cNvSpPr/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2" name="任意多边形 70"/>
            <p:cNvSpPr/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3" name="任意多边形 71"/>
            <p:cNvSpPr/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4" name="任意多边形 72"/>
            <p:cNvSpPr/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5" name="任意多边形 73"/>
            <p:cNvSpPr/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6" name="任意多边形 74"/>
            <p:cNvSpPr/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7" name="任意多边形 75"/>
            <p:cNvSpPr/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8" name="任意多边形 76"/>
            <p:cNvSpPr/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9" name="任意多边形 77"/>
            <p:cNvSpPr/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0" name="任意多边形 78"/>
            <p:cNvSpPr/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1" name="任意多边形 79"/>
            <p:cNvSpPr/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2" name="任意多边形 80"/>
            <p:cNvSpPr/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3" name="任意多边形 81"/>
            <p:cNvSpPr/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4" name="任意多边形 82"/>
            <p:cNvSpPr/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5" name="任意多边形 83"/>
            <p:cNvSpPr/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6" name="任意多边形 84"/>
            <p:cNvSpPr/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7" name="任意多边形 85"/>
            <p:cNvSpPr/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8" name="任意多边形 86"/>
            <p:cNvSpPr/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9" name="任意多边形 87"/>
            <p:cNvSpPr/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0" name="任意多边形 88"/>
            <p:cNvSpPr/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1" name="任意多边形 89"/>
            <p:cNvSpPr/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2" name="任意多边形 90"/>
            <p:cNvSpPr/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3" name="任意多边形 91"/>
            <p:cNvSpPr/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4" name="任意多边形 92"/>
            <p:cNvSpPr/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5" name="任意多边形 93"/>
            <p:cNvSpPr/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6" name="任意多边形 94"/>
            <p:cNvSpPr/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7" name="任意多边形 95"/>
            <p:cNvSpPr/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8" name="任意多边形 96"/>
            <p:cNvSpPr/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9" name="任意多边形 97"/>
            <p:cNvSpPr/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0" name="任意多边形 98"/>
            <p:cNvSpPr/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1" name="任意多边形 99"/>
            <p:cNvSpPr/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2" name="任意多边形 100"/>
            <p:cNvSpPr/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3" name="任意多边形 101"/>
            <p:cNvSpPr/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4" name="任意多边形 102"/>
            <p:cNvSpPr/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5" name="任意多边形 103"/>
            <p:cNvSpPr/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6" name="任意多边形 104"/>
            <p:cNvSpPr/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7" name="任意多边形 105"/>
            <p:cNvSpPr/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8" name="任意多边形 106"/>
            <p:cNvSpPr/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9" name="任意多边形 107"/>
            <p:cNvSpPr/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0" name="任意多边形 108"/>
            <p:cNvSpPr/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1" name="任意多边形 109"/>
            <p:cNvSpPr/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2" name="任意多边形 110"/>
            <p:cNvSpPr/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3" name="任意多边形 111"/>
            <p:cNvSpPr/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4" name="任意多边形 112"/>
            <p:cNvSpPr/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5" name="任意多边形 113"/>
            <p:cNvSpPr/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6" name="任意多边形 114"/>
            <p:cNvSpPr/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7" name="任意多边形 115"/>
            <p:cNvSpPr/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8" name="任意多边形 116"/>
            <p:cNvSpPr/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9" name="任意多边形 117"/>
            <p:cNvSpPr/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0" name="任意多边形 118"/>
            <p:cNvSpPr/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1" name="任意多边形 119"/>
            <p:cNvSpPr/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2" name="任意多边形 120"/>
            <p:cNvSpPr/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3" name="任意多边形 121"/>
            <p:cNvSpPr/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4" name="任意多边形 122"/>
            <p:cNvSpPr/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5" name="任意多边形 123"/>
            <p:cNvSpPr/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6" name="任意多边形 124"/>
            <p:cNvSpPr/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7" name="任意多边形 125"/>
            <p:cNvSpPr/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8" name="任意多边形 126"/>
            <p:cNvSpPr/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9" name="任意多边形 127"/>
            <p:cNvSpPr/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线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任意多边形 7"/>
            <p:cNvSpPr/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9" name="任意多边形 8"/>
            <p:cNvSpPr/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0" name="任意多边形 9"/>
            <p:cNvSpPr/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1" name="任意多边形 15"/>
            <p:cNvSpPr/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2" name="任意多边形 16"/>
            <p:cNvSpPr/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3" name="任意多边形 17"/>
            <p:cNvSpPr/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4" name="任意多边形 18"/>
            <p:cNvSpPr/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5" name="任意多边形 19"/>
            <p:cNvSpPr/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" name="任意多边形 20"/>
            <p:cNvSpPr/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" name="任意多边形 21"/>
            <p:cNvSpPr/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" name="任意多边形 22"/>
            <p:cNvSpPr/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" name="任意多边形 23"/>
            <p:cNvSpPr/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" name="任意多边形 24"/>
            <p:cNvSpPr/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" name="任意多边形 25"/>
            <p:cNvSpPr/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" name="任意多边形 26"/>
            <p:cNvSpPr/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" name="任意多边形 27"/>
            <p:cNvSpPr/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4" name="任意多边形 28"/>
            <p:cNvSpPr/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5" name="任意多边形 29"/>
            <p:cNvSpPr/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6" name="任意多边形 30"/>
            <p:cNvSpPr/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7" name="任意多边形 31"/>
            <p:cNvSpPr/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8" name="任意多边形 32"/>
            <p:cNvSpPr/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9" name="任意多边形 33"/>
            <p:cNvSpPr/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0" name="任意多边形 34"/>
            <p:cNvSpPr/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1" name="任意多边形 35"/>
            <p:cNvSpPr/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2" name="任意多边形 36"/>
            <p:cNvSpPr/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3" name="任意多边形 37"/>
            <p:cNvSpPr/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4" name="任意多边形 38"/>
            <p:cNvSpPr/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5" name="任意多边形 39"/>
            <p:cNvSpPr/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6" name="任意多边形 40"/>
            <p:cNvSpPr/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7" name="任意多边形 41"/>
            <p:cNvSpPr/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8" name="任意多边形 42"/>
            <p:cNvSpPr/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9" name="任意多边形 43"/>
            <p:cNvSpPr/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0" name="任意多边形 44"/>
            <p:cNvSpPr/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1" name="任意多边形 45"/>
            <p:cNvSpPr/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2" name="任意多边形 46"/>
            <p:cNvSpPr/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3" name="任意多边形 47"/>
            <p:cNvSpPr/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4" name="任意多边形 48"/>
            <p:cNvSpPr/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5" name="任意多边形 49"/>
            <p:cNvSpPr/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6" name="任意多边形 50"/>
            <p:cNvSpPr/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7" name="任意多边形 51"/>
            <p:cNvSpPr/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8" name="任意多边形 52"/>
            <p:cNvSpPr/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9" name="任意多边形 53"/>
            <p:cNvSpPr/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0" name="任意多边形 54"/>
            <p:cNvSpPr/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1" name="任意多边形 55"/>
            <p:cNvSpPr/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2" name="任意多边形 56"/>
            <p:cNvSpPr/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3" name="任意多边形 57"/>
            <p:cNvSpPr/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4" name="任意多边形 58"/>
            <p:cNvSpPr/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5" name="任意多边形 59"/>
            <p:cNvSpPr/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6" name="任意多边形 60"/>
            <p:cNvSpPr/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7" name="任意多边形 61"/>
            <p:cNvSpPr/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9" name="任意多边形 63"/>
            <p:cNvSpPr/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0" name="任意多边形 64"/>
            <p:cNvSpPr/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1" name="任意多边形 65"/>
            <p:cNvSpPr/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2" name="任意多边形 66"/>
            <p:cNvSpPr/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3" name="任意多边形 67"/>
            <p:cNvSpPr/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4" name="任意多边形 68"/>
            <p:cNvSpPr/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5" name="任意多边形 69"/>
            <p:cNvSpPr/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6" name="任意多边形 70"/>
            <p:cNvSpPr/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7" name="任意多边形 71"/>
            <p:cNvSpPr/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8" name="任意多边形 72"/>
            <p:cNvSpPr/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9" name="任意多边形 73"/>
            <p:cNvSpPr/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0" name="任意多边形 74"/>
            <p:cNvSpPr/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1" name="任意多边形 75"/>
            <p:cNvSpPr/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2" name="任意多边形 76"/>
            <p:cNvSpPr/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3" name="任意多边形 77"/>
            <p:cNvSpPr/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4" name="任意多边形 78"/>
            <p:cNvSpPr/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5" name="任意多边形 79"/>
            <p:cNvSpPr/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6" name="任意多边形 80"/>
            <p:cNvSpPr/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7" name="任意多边形 81"/>
            <p:cNvSpPr/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8" name="任意多边形 82"/>
            <p:cNvSpPr/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9" name="任意多边形 83"/>
            <p:cNvSpPr/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80" name="任意多边形 84"/>
            <p:cNvSpPr/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81" name="任意多边形 85"/>
            <p:cNvSpPr/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CN"/>
            </a:lvl5pPr>
            <a:lvl6pPr marL="1957070" latinLnBrk="0">
              <a:defRPr lang="zh-CN"/>
            </a:lvl6pPr>
            <a:lvl7pPr marL="1957070" latinLnBrk="0">
              <a:defRPr lang="zh-CN"/>
            </a:lvl7pPr>
            <a:lvl8pPr marL="1957070" latinLnBrk="0">
              <a:defRPr lang="zh-CN"/>
            </a:lvl8pPr>
            <a:lvl9pPr marL="1957070" latinLnBrk="0">
              <a:defRPr lang="zh-CN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线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任意多边形 10"/>
            <p:cNvSpPr/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9" name="任意多边形 11"/>
            <p:cNvSpPr/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0" name="任意多边形 12"/>
            <p:cNvSpPr/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1" name="任意多边形 15"/>
            <p:cNvSpPr/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2" name="任意多边形 16"/>
            <p:cNvSpPr/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3" name="任意多边形 17"/>
            <p:cNvSpPr/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4" name="任意多边形 18"/>
            <p:cNvSpPr/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5" name="任意多边形 19"/>
            <p:cNvSpPr/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" name="任意多边形 20"/>
            <p:cNvSpPr/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" name="任意多边形 21"/>
            <p:cNvSpPr/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" name="任意多边形 22"/>
            <p:cNvSpPr/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" name="任意多边形 23"/>
            <p:cNvSpPr/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" name="任意多边形 24"/>
            <p:cNvSpPr/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" name="任意多边形 25"/>
            <p:cNvSpPr/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" name="任意多边形 26"/>
            <p:cNvSpPr/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" name="任意多边形 27"/>
            <p:cNvSpPr/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4" name="任意多边形 28"/>
            <p:cNvSpPr/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5" name="任意多边形 29"/>
            <p:cNvSpPr/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6" name="任意多边形 30"/>
            <p:cNvSpPr/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7" name="任意多边形 31"/>
            <p:cNvSpPr/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8" name="任意多边形 32"/>
            <p:cNvSpPr/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9" name="任意多边形 33"/>
            <p:cNvSpPr/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0" name="任意多边形 34"/>
            <p:cNvSpPr/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1" name="任意多边形 35"/>
            <p:cNvSpPr/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2" name="任意多边形 36"/>
            <p:cNvSpPr/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3" name="任意多边形 37"/>
            <p:cNvSpPr/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4" name="任意多边形 38"/>
            <p:cNvSpPr/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5" name="任意多边形 39"/>
            <p:cNvSpPr/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6" name="任意多边形 40"/>
            <p:cNvSpPr/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7" name="任意多边形 41"/>
            <p:cNvSpPr/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8" name="任意多边形 42"/>
            <p:cNvSpPr/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9" name="任意多边形 43"/>
            <p:cNvSpPr/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0" name="任意多边形 44"/>
            <p:cNvSpPr/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1" name="任意多边形 45"/>
            <p:cNvSpPr/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2" name="任意多边形 46"/>
            <p:cNvSpPr/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3" name="任意多边形 47"/>
            <p:cNvSpPr/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4" name="任意多边形 48"/>
            <p:cNvSpPr/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5" name="任意多边形 49"/>
            <p:cNvSpPr/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6" name="任意多边形 50"/>
            <p:cNvSpPr/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7" name="任意多边形 51"/>
            <p:cNvSpPr/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8" name="任意多边形 52"/>
            <p:cNvSpPr/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9" name="任意多边形 53"/>
            <p:cNvSpPr/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0" name="任意多边形 54"/>
            <p:cNvSpPr/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1" name="任意多边形 55"/>
            <p:cNvSpPr/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2" name="任意多边形 56"/>
            <p:cNvSpPr/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3" name="任意多边形 57"/>
            <p:cNvSpPr/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4" name="任意多边形 58"/>
            <p:cNvSpPr/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5" name="任意多边形 59"/>
            <p:cNvSpPr/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6" name="任意多边形 60"/>
            <p:cNvSpPr/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7" name="任意多边形 61"/>
            <p:cNvSpPr/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9" name="任意多边形 63"/>
            <p:cNvSpPr/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0" name="任意多边形 64"/>
            <p:cNvSpPr/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1" name="任意多边形 65"/>
            <p:cNvSpPr/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2" name="任意多边形 66"/>
            <p:cNvSpPr/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3" name="任意多边形 67"/>
            <p:cNvSpPr/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4" name="任意多边形 68"/>
            <p:cNvSpPr/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5" name="任意多边形 69"/>
            <p:cNvSpPr/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6" name="任意多边形 70"/>
            <p:cNvSpPr/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7" name="任意多边形 71"/>
            <p:cNvSpPr/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8" name="任意多边形 72"/>
            <p:cNvSpPr/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9" name="任意多边形 73"/>
            <p:cNvSpPr/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0" name="任意多边形 74"/>
            <p:cNvSpPr/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1" name="任意多边形 75"/>
            <p:cNvSpPr/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2" name="任意多边形 76"/>
            <p:cNvSpPr/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3" name="任意多边形 77"/>
            <p:cNvSpPr/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4" name="任意多边形 78"/>
            <p:cNvSpPr/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5" name="任意多边形 79"/>
            <p:cNvSpPr/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6" name="任意多边形 80"/>
            <p:cNvSpPr/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7" name="任意多边形 81"/>
            <p:cNvSpPr/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8" name="任意多边形 82"/>
            <p:cNvSpPr/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9" name="任意多边形 83"/>
            <p:cNvSpPr/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80" name="任意多边形 84"/>
            <p:cNvSpPr/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81" name="任意多边形 85"/>
            <p:cNvSpPr/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 baseline="0"/>
            </a:lvl8pPr>
            <a:lvl9pPr latinLnBrk="0">
              <a:defRPr lang="zh-CN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线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任意多边形 10"/>
            <p:cNvSpPr/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9" name="任意多边形 11"/>
            <p:cNvSpPr/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0" name="任意多边形 12"/>
            <p:cNvSpPr/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1" name="任意多边形 15"/>
            <p:cNvSpPr/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2" name="任意多边形 16"/>
            <p:cNvSpPr/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3" name="任意多边形 17"/>
            <p:cNvSpPr/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4" name="任意多边形 18"/>
            <p:cNvSpPr/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5" name="任意多边形 19"/>
            <p:cNvSpPr/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6" name="任意多边形 20"/>
            <p:cNvSpPr/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7" name="任意多边形 21"/>
            <p:cNvSpPr/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8" name="任意多边形 22"/>
            <p:cNvSpPr/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9" name="任意多边形 23"/>
            <p:cNvSpPr/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0" name="任意多边形 24"/>
            <p:cNvSpPr/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1" name="任意多边形 25"/>
            <p:cNvSpPr/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2" name="任意多边形 26"/>
            <p:cNvSpPr/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3" name="任意多边形 27"/>
            <p:cNvSpPr/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4" name="任意多边形 28"/>
            <p:cNvSpPr/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5" name="任意多边形 29"/>
            <p:cNvSpPr/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6" name="任意多边形 30"/>
            <p:cNvSpPr/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7" name="任意多边形 31"/>
            <p:cNvSpPr/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8" name="任意多边形 32"/>
            <p:cNvSpPr/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9" name="任意多边形 33"/>
            <p:cNvSpPr/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0" name="任意多边形 34"/>
            <p:cNvSpPr/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1" name="任意多边形 35"/>
            <p:cNvSpPr/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2" name="任意多边形 36"/>
            <p:cNvSpPr/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3" name="任意多边形 37"/>
            <p:cNvSpPr/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4" name="任意多边形 38"/>
            <p:cNvSpPr/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5" name="任意多边形 39"/>
            <p:cNvSpPr/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6" name="任意多边形 40"/>
            <p:cNvSpPr/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7" name="任意多边形 41"/>
            <p:cNvSpPr/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8" name="任意多边形 42"/>
            <p:cNvSpPr/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9" name="任意多边形 43"/>
            <p:cNvSpPr/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0" name="任意多边形 44"/>
            <p:cNvSpPr/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1" name="任意多边形 45"/>
            <p:cNvSpPr/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2" name="任意多边形 46"/>
            <p:cNvSpPr/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3" name="任意多边形 47"/>
            <p:cNvSpPr/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4" name="任意多边形 48"/>
            <p:cNvSpPr/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5" name="任意多边形 49"/>
            <p:cNvSpPr/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6" name="任意多边形 50"/>
            <p:cNvSpPr/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7" name="任意多边形 51"/>
            <p:cNvSpPr/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8" name="任意多边形 52"/>
            <p:cNvSpPr/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9" name="任意多边形 53"/>
            <p:cNvSpPr/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0" name="任意多边形 54"/>
            <p:cNvSpPr/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1" name="任意多边形 55"/>
            <p:cNvSpPr/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2" name="任意多边形 56"/>
            <p:cNvSpPr/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3" name="任意多边形 57"/>
            <p:cNvSpPr/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4" name="任意多边形 58"/>
            <p:cNvSpPr/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5" name="任意多边形 59"/>
            <p:cNvSpPr/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6" name="任意多边形 60"/>
            <p:cNvSpPr/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7" name="任意多边形 61"/>
            <p:cNvSpPr/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9" name="任意多边形 63"/>
            <p:cNvSpPr/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0" name="任意多边形 64"/>
            <p:cNvSpPr/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1" name="任意多边形 65"/>
            <p:cNvSpPr/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2" name="任意多边形 66"/>
            <p:cNvSpPr/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3" name="任意多边形 67"/>
            <p:cNvSpPr/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4" name="任意多边形 68"/>
            <p:cNvSpPr/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5" name="任意多边形 69"/>
            <p:cNvSpPr/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6" name="任意多边形 70"/>
            <p:cNvSpPr/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7" name="任意多边形 71"/>
            <p:cNvSpPr/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8" name="任意多边形 72"/>
            <p:cNvSpPr/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9" name="任意多边形 73"/>
            <p:cNvSpPr/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0" name="任意多边形 74"/>
            <p:cNvSpPr/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1" name="任意多边形 75"/>
            <p:cNvSpPr/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2" name="任意多边形 76"/>
            <p:cNvSpPr/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3" name="任意多边形 77"/>
            <p:cNvSpPr/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4" name="任意多边形 78"/>
            <p:cNvSpPr/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5" name="任意多边形 79"/>
            <p:cNvSpPr/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6" name="任意多边形 80"/>
            <p:cNvSpPr/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7" name="任意多边形 81"/>
            <p:cNvSpPr/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8" name="任意多边形 82"/>
            <p:cNvSpPr/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9" name="任意多边形 83"/>
            <p:cNvSpPr/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40" name="任意多边形 84"/>
            <p:cNvSpPr/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41" name="任意多边形 85"/>
            <p:cNvSpPr/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 latinLnBrk="0">
              <a:defRPr lang="zh-CN"/>
            </a:lvl2pPr>
            <a:lvl3pPr marL="777240" latinLnBrk="0">
              <a:defRPr lang="zh-CN"/>
            </a:lvl3pPr>
            <a:lvl4pPr marL="1005840" latinLnBrk="0">
              <a:defRPr lang="zh-CN"/>
            </a:lvl4pPr>
            <a:lvl5pPr marL="1234440" latinLnBrk="0">
              <a:defRPr lang="zh-CN"/>
            </a:lvl5pPr>
            <a:lvl6pPr marL="1463040" latinLnBrk="0">
              <a:defRPr lang="zh-CN" baseline="0"/>
            </a:lvl6pPr>
            <a:lvl7pPr marL="1691640" latinLnBrk="0">
              <a:defRPr lang="zh-CN" baseline="0"/>
            </a:lvl7pPr>
            <a:lvl8pPr marL="1920240" latinLnBrk="0">
              <a:defRPr lang="zh-CN" baseline="0"/>
            </a:lvl8pPr>
            <a:lvl9pPr marL="2148840" latinLnBrk="0">
              <a:defRPr lang="zh-CN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线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/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57" name="任意多边形 6"/>
            <p:cNvSpPr/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58" name="任意多边形 7"/>
            <p:cNvSpPr/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59" name="任意多边形 8"/>
            <p:cNvSpPr/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0" name="任意多边形 9"/>
            <p:cNvSpPr/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1" name="任意多边形 10"/>
            <p:cNvSpPr/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2" name="任意多边形 11"/>
            <p:cNvSpPr/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3" name="任意多边形 12"/>
            <p:cNvSpPr/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4" name="任意多边形 13"/>
            <p:cNvSpPr/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5" name="任意多边形 14"/>
            <p:cNvSpPr/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6" name="任意多边形 15"/>
            <p:cNvSpPr/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7" name="任意多边形 16"/>
            <p:cNvSpPr/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8" name="任意多边形 17"/>
            <p:cNvSpPr/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69" name="任意多边形 18"/>
            <p:cNvSpPr/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0" name="任意多边形 19"/>
            <p:cNvSpPr/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1" name="任意多边形 20"/>
            <p:cNvSpPr/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2" name="任意多边形 21"/>
            <p:cNvSpPr/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3" name="任意多边形 22"/>
            <p:cNvSpPr/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4" name="任意多边形 23"/>
            <p:cNvSpPr/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5" name="任意多边形 24"/>
            <p:cNvSpPr/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6" name="任意多边形 25"/>
            <p:cNvSpPr/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8" name="任意多边形 27"/>
            <p:cNvSpPr/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79" name="任意多边形 28"/>
            <p:cNvSpPr/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0" name="任意多边形 29"/>
            <p:cNvSpPr/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1" name="任意多边形 30"/>
            <p:cNvSpPr/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2" name="任意多边形 31"/>
            <p:cNvSpPr/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3" name="任意多边形 32"/>
            <p:cNvSpPr/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4" name="任意多边形 33"/>
            <p:cNvSpPr/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5" name="任意多边形 34"/>
            <p:cNvSpPr/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6" name="任意多边形 35"/>
            <p:cNvSpPr/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7" name="任意多边形 36"/>
            <p:cNvSpPr/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8" name="任意多边形 37"/>
            <p:cNvSpPr/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89" name="任意多边形 38"/>
            <p:cNvSpPr/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0" name="任意多边形 39"/>
            <p:cNvSpPr/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1" name="任意多边形 40"/>
            <p:cNvSpPr/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2" name="任意多边形 41"/>
            <p:cNvSpPr/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3" name="任意多边形 42"/>
            <p:cNvSpPr/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4" name="任意多边形 43"/>
            <p:cNvSpPr/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5" name="任意多边形 44"/>
            <p:cNvSpPr/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6" name="任意多边形 45"/>
            <p:cNvSpPr/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7" name="任意多边形 46"/>
            <p:cNvSpPr/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8" name="任意多边形 47"/>
            <p:cNvSpPr/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299" name="任意多边形 48"/>
            <p:cNvSpPr/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0" name="任意多边形 49"/>
            <p:cNvSpPr/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1" name="任意多边形 50"/>
            <p:cNvSpPr/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2" name="任意多边形 51"/>
            <p:cNvSpPr/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3" name="任意多边形 52"/>
            <p:cNvSpPr/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4" name="任意多边形 53"/>
            <p:cNvSpPr/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5" name="任意多边形 54"/>
            <p:cNvSpPr/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6" name="任意多边形 55"/>
            <p:cNvSpPr/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7" name="任意多边形 56"/>
            <p:cNvSpPr/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8" name="任意多边形 57"/>
            <p:cNvSpPr/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09" name="任意多边形 58"/>
            <p:cNvSpPr/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0" name="任意多边形 59"/>
            <p:cNvSpPr/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1" name="任意多边形 60"/>
            <p:cNvSpPr/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2" name="任意多边形 61"/>
            <p:cNvSpPr/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3" name="任意多边形 62"/>
            <p:cNvSpPr/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5" name="任意多边形 64"/>
            <p:cNvSpPr/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6" name="任意多边形 65"/>
            <p:cNvSpPr/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7" name="任意多边形 66"/>
            <p:cNvSpPr/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8" name="任意多边形 67"/>
            <p:cNvSpPr/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19" name="任意多边形 68"/>
            <p:cNvSpPr/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0" name="任意多边形 69"/>
            <p:cNvSpPr/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1" name="任意多边形 70"/>
            <p:cNvSpPr/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2" name="任意多边形 71"/>
            <p:cNvSpPr/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3" name="任意多边形 72"/>
            <p:cNvSpPr/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4" name="任意多边形 73"/>
            <p:cNvSpPr/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5" name="任意多边形 74"/>
            <p:cNvSpPr/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6" name="任意多边形 75"/>
            <p:cNvSpPr/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7" name="任意多边形 76"/>
            <p:cNvSpPr/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8" name="任意多边形 77"/>
            <p:cNvSpPr/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29" name="任意多边形 78"/>
            <p:cNvSpPr/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0" name="任意多边形 79"/>
            <p:cNvSpPr/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1" name="任意多边形 80"/>
            <p:cNvSpPr/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2" name="任意多边形 81"/>
            <p:cNvSpPr/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3" name="任意多边形 82"/>
            <p:cNvSpPr/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4" name="任意多边形 83"/>
            <p:cNvSpPr/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5" name="任意多边形 84"/>
            <p:cNvSpPr/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6" name="任意多边形 85"/>
            <p:cNvSpPr/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7" name="任意多边形 86"/>
            <p:cNvSpPr/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8" name="任意多边形 87"/>
            <p:cNvSpPr/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39" name="任意多边形 88"/>
            <p:cNvSpPr/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0" name="任意多边形 89"/>
            <p:cNvSpPr/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1" name="任意多边形 90"/>
            <p:cNvSpPr/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2" name="任意多边形 91"/>
            <p:cNvSpPr/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3" name="任意多边形 92"/>
            <p:cNvSpPr/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4" name="任意多边形 93"/>
            <p:cNvSpPr/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5" name="任意多边形 94"/>
            <p:cNvSpPr/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6" name="任意多边形 95"/>
            <p:cNvSpPr/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7" name="任意多边形 96"/>
            <p:cNvSpPr/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8" name="任意多边形 97"/>
            <p:cNvSpPr/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49" name="任意多边形 98"/>
            <p:cNvSpPr/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0" name="任意多边形 99"/>
            <p:cNvSpPr/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1" name="任意多边形 100"/>
            <p:cNvSpPr/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2" name="任意多边形 101"/>
            <p:cNvSpPr/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3" name="任意多边形 102"/>
            <p:cNvSpPr/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4" name="任意多边形 103"/>
            <p:cNvSpPr/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5" name="任意多边形 104"/>
            <p:cNvSpPr/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6" name="任意多边形 105"/>
            <p:cNvSpPr/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7" name="任意多边形 106"/>
            <p:cNvSpPr/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8" name="任意多边形 107"/>
            <p:cNvSpPr/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59" name="任意多边形 108"/>
            <p:cNvSpPr/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0" name="任意多边形 109"/>
            <p:cNvSpPr/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1" name="任意多边形 110"/>
            <p:cNvSpPr/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2" name="任意多边形 111"/>
            <p:cNvSpPr/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3" name="任意多边形 112"/>
            <p:cNvSpPr/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4" name="任意多边形 113"/>
            <p:cNvSpPr/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5" name="任意多边形 114"/>
            <p:cNvSpPr/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6" name="任意多边形 115"/>
            <p:cNvSpPr/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7" name="任意多边形 116"/>
            <p:cNvSpPr/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8" name="任意多边形 117"/>
            <p:cNvSpPr/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69" name="任意多边形 118"/>
            <p:cNvSpPr/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0" name="任意多边形 119"/>
            <p:cNvSpPr/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1" name="任意多边形 120"/>
            <p:cNvSpPr/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2" name="任意多边形 121"/>
            <p:cNvSpPr/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3" name="任意多边形 122"/>
            <p:cNvSpPr/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4" name="任意多边形 123"/>
            <p:cNvSpPr/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5" name="任意多边形 124"/>
            <p:cNvSpPr/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6" name="任意多边形 125"/>
            <p:cNvSpPr/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7" name="任意多边形 126"/>
            <p:cNvSpPr/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  <p:sp>
          <p:nvSpPr>
            <p:cNvPr id="378" name="任意多边形 127"/>
            <p:cNvSpPr/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 latinLnBrk="0">
              <a:defRPr lang="zh-CN" sz="44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线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任意多边形 10"/>
            <p:cNvSpPr/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0" name="任意多边形 11"/>
            <p:cNvSpPr/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1" name="任意多边形 12"/>
            <p:cNvSpPr/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2" name="任意多边形 15"/>
            <p:cNvSpPr/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3" name="任意多边形 16"/>
            <p:cNvSpPr/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4" name="任意多边形 17"/>
            <p:cNvSpPr/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5" name="任意多边形 18"/>
            <p:cNvSpPr/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6" name="任意多边形 19"/>
            <p:cNvSpPr/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7" name="任意多边形 20"/>
            <p:cNvSpPr/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8" name="任意多边形 21"/>
            <p:cNvSpPr/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9" name="任意多边形 22"/>
            <p:cNvSpPr/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0" name="任意多边形 23"/>
            <p:cNvSpPr/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1" name="任意多边形 24"/>
            <p:cNvSpPr/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2" name="任意多边形 25"/>
            <p:cNvSpPr/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3" name="任意多边形 26"/>
            <p:cNvSpPr/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4" name="任意多边形 27"/>
            <p:cNvSpPr/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5" name="任意多边形 28"/>
            <p:cNvSpPr/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6" name="任意多边形 29"/>
            <p:cNvSpPr/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7" name="任意多边形 30"/>
            <p:cNvSpPr/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8" name="任意多边形 31"/>
            <p:cNvSpPr/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9" name="任意多边形 32"/>
            <p:cNvSpPr/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0" name="任意多边形 33"/>
            <p:cNvSpPr/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1" name="任意多边形 34"/>
            <p:cNvSpPr/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2" name="任意多边形 35"/>
            <p:cNvSpPr/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3" name="任意多边形 36"/>
            <p:cNvSpPr/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4" name="任意多边形 37"/>
            <p:cNvSpPr/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5" name="任意多边形 38"/>
            <p:cNvSpPr/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6" name="任意多边形 39"/>
            <p:cNvSpPr/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7" name="任意多边形 40"/>
            <p:cNvSpPr/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8" name="任意多边形 41"/>
            <p:cNvSpPr/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9" name="任意多边形 42"/>
            <p:cNvSpPr/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0" name="任意多边形 43"/>
            <p:cNvSpPr/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1" name="任意多边形 44"/>
            <p:cNvSpPr/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2" name="任意多边形 45"/>
            <p:cNvSpPr/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3" name="任意多边形 46"/>
            <p:cNvSpPr/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4" name="任意多边形 47"/>
            <p:cNvSpPr/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5" name="任意多边形 48"/>
            <p:cNvSpPr/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6" name="任意多边形 49"/>
            <p:cNvSpPr/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7" name="任意多边形 50"/>
            <p:cNvSpPr/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8" name="任意多边形 51"/>
            <p:cNvSpPr/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9" name="任意多边形 52"/>
            <p:cNvSpPr/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0" name="任意多边形 53"/>
            <p:cNvSpPr/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1" name="任意多边形 54"/>
            <p:cNvSpPr/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2" name="任意多边形 55"/>
            <p:cNvSpPr/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3" name="任意多边形 56"/>
            <p:cNvSpPr/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4" name="任意多边形 57"/>
            <p:cNvSpPr/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5" name="任意多边形 58"/>
            <p:cNvSpPr/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6" name="任意多边形 59"/>
            <p:cNvSpPr/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7" name="任意多边形 60"/>
            <p:cNvSpPr/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8" name="任意多边形 61"/>
            <p:cNvSpPr/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0" name="任意多边形 63"/>
            <p:cNvSpPr/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1" name="任意多边形 64"/>
            <p:cNvSpPr/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2" name="任意多边形 65"/>
            <p:cNvSpPr/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3" name="任意多边形 66"/>
            <p:cNvSpPr/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4" name="任意多边形 67"/>
            <p:cNvSpPr/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5" name="任意多边形 68"/>
            <p:cNvSpPr/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6" name="任意多边形 69"/>
            <p:cNvSpPr/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7" name="任意多边形 70"/>
            <p:cNvSpPr/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8" name="任意多边形 71"/>
            <p:cNvSpPr/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9" name="任意多边形 72"/>
            <p:cNvSpPr/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0" name="任意多边形 73"/>
            <p:cNvSpPr/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1" name="任意多边形 74"/>
            <p:cNvSpPr/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2" name="任意多边形 75"/>
            <p:cNvSpPr/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3" name="任意多边形 76"/>
            <p:cNvSpPr/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4" name="任意多边形 77"/>
            <p:cNvSpPr/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5" name="任意多边形 78"/>
            <p:cNvSpPr/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6" name="任意多边形 79"/>
            <p:cNvSpPr/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7" name="任意多边形 80"/>
            <p:cNvSpPr/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8" name="任意多边形 81"/>
            <p:cNvSpPr/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9" name="任意多边形 82"/>
            <p:cNvSpPr/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0" name="任意多边形 83"/>
            <p:cNvSpPr/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1" name="任意多边形 84"/>
            <p:cNvSpPr/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2" name="任意多边形 85"/>
            <p:cNvSpPr/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957070" latinLnBrk="0">
              <a:defRPr lang="zh-CN" sz="1600"/>
            </a:lvl6pPr>
            <a:lvl7pPr marL="1957070" latinLnBrk="0">
              <a:defRPr lang="zh-CN" sz="1600" baseline="0"/>
            </a:lvl7pPr>
            <a:lvl8pPr marL="1957070" latinLnBrk="0">
              <a:defRPr lang="zh-CN" sz="1600" baseline="0"/>
            </a:lvl8pPr>
            <a:lvl9pPr marL="1957070" latinLnBrk="0">
              <a:defRPr lang="zh-CN"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957070" latinLnBrk="0">
              <a:defRPr lang="zh-CN" sz="1600"/>
            </a:lvl6pPr>
            <a:lvl7pPr marL="1957070" latinLnBrk="0">
              <a:defRPr lang="zh-CN" sz="1600"/>
            </a:lvl7pPr>
            <a:lvl8pPr marL="1957070" latinLnBrk="0">
              <a:defRPr lang="zh-CN" sz="1600" baseline="0"/>
            </a:lvl8pPr>
            <a:lvl9pPr marL="1957070" latinLnBrk="0">
              <a:defRPr lang="zh-CN"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线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任意多边形 160"/>
            <p:cNvSpPr/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2" name="任意多边形 161"/>
            <p:cNvSpPr/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3" name="任意多边形 162"/>
            <p:cNvSpPr/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4" name="任意多边形 15"/>
            <p:cNvSpPr/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5" name="任意多边形 16"/>
            <p:cNvSpPr/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6" name="任意多边形 17"/>
            <p:cNvSpPr/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7" name="任意多边形 18"/>
            <p:cNvSpPr/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8" name="任意多边形 19"/>
            <p:cNvSpPr/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9" name="任意多边形 20"/>
            <p:cNvSpPr/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0" name="任意多边形 21"/>
            <p:cNvSpPr/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1" name="任意多边形 22"/>
            <p:cNvSpPr/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2" name="任意多边形 23"/>
            <p:cNvSpPr/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3" name="任意多边形 24"/>
            <p:cNvSpPr/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4" name="任意多边形 25"/>
            <p:cNvSpPr/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5" name="任意多边形 26"/>
            <p:cNvSpPr/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6" name="任意多边形 27"/>
            <p:cNvSpPr/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7" name="任意多边形 28"/>
            <p:cNvSpPr/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8" name="任意多边形 29"/>
            <p:cNvSpPr/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9" name="任意多边形 30"/>
            <p:cNvSpPr/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0" name="任意多边形 31"/>
            <p:cNvSpPr/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1" name="任意多边形 32"/>
            <p:cNvSpPr/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2" name="任意多边形 33"/>
            <p:cNvSpPr/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3" name="任意多边形 34"/>
            <p:cNvSpPr/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4" name="任意多边形 35"/>
            <p:cNvSpPr/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5" name="任意多边形 36"/>
            <p:cNvSpPr/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6" name="任意多边形 37"/>
            <p:cNvSpPr/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7" name="任意多边形 38"/>
            <p:cNvSpPr/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8" name="任意多边形 39"/>
            <p:cNvSpPr/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9" name="任意多边形 40"/>
            <p:cNvSpPr/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0" name="任意多边形 41"/>
            <p:cNvSpPr/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1" name="任意多边形 42"/>
            <p:cNvSpPr/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2" name="任意多边形 43"/>
            <p:cNvSpPr/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3" name="任意多边形 44"/>
            <p:cNvSpPr/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4" name="任意多边形 45"/>
            <p:cNvSpPr/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5" name="任意多边形 46"/>
            <p:cNvSpPr/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6" name="任意多边形 47"/>
            <p:cNvSpPr/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7" name="任意多边形 48"/>
            <p:cNvSpPr/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8" name="任意多边形 49"/>
            <p:cNvSpPr/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9" name="任意多边形 50"/>
            <p:cNvSpPr/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0" name="任意多边形 51"/>
            <p:cNvSpPr/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1" name="任意多边形 52"/>
            <p:cNvSpPr/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2" name="任意多边形 53"/>
            <p:cNvSpPr/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3" name="任意多边形 54"/>
            <p:cNvSpPr/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4" name="任意多边形 55"/>
            <p:cNvSpPr/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5" name="任意多边形 56"/>
            <p:cNvSpPr/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6" name="任意多边形 57"/>
            <p:cNvSpPr/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7" name="任意多边形 58"/>
            <p:cNvSpPr/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8" name="任意多边形 59"/>
            <p:cNvSpPr/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9" name="任意多边形 60"/>
            <p:cNvSpPr/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0" name="任意多边形 61"/>
            <p:cNvSpPr/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2" name="任意多边形 63"/>
            <p:cNvSpPr/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3" name="任意多边形 64"/>
            <p:cNvSpPr/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4" name="任意多边形 65"/>
            <p:cNvSpPr/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5" name="任意多边形 66"/>
            <p:cNvSpPr/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6" name="任意多边形 67"/>
            <p:cNvSpPr/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7" name="任意多边形 68"/>
            <p:cNvSpPr/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8" name="任意多边形 69"/>
            <p:cNvSpPr/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9" name="任意多边形 70"/>
            <p:cNvSpPr/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0" name="任意多边形 71"/>
            <p:cNvSpPr/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1" name="任意多边形 72"/>
            <p:cNvSpPr/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2" name="任意多边形 73"/>
            <p:cNvSpPr/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3" name="任意多边形 74"/>
            <p:cNvSpPr/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4" name="任意多边形 75"/>
            <p:cNvSpPr/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5" name="任意多边形 76"/>
            <p:cNvSpPr/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6" name="任意多边形 77"/>
            <p:cNvSpPr/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7" name="任意多边形 78"/>
            <p:cNvSpPr/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8" name="任意多边形 79"/>
            <p:cNvSpPr/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9" name="任意多边形 80"/>
            <p:cNvSpPr/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0" name="任意多边形 81"/>
            <p:cNvSpPr/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1" name="任意多边形 82"/>
            <p:cNvSpPr/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2" name="任意多边形 83"/>
            <p:cNvSpPr/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3" name="任意多边形 84"/>
            <p:cNvSpPr/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4" name="任意多边形 85"/>
            <p:cNvSpPr/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 latinLnBrk="0">
              <a:defRPr lang="zh-CN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957070" latinLnBrk="0">
              <a:defRPr lang="zh-CN" sz="1600"/>
            </a:lvl6pPr>
            <a:lvl7pPr marL="1957070" latinLnBrk="0">
              <a:defRPr lang="zh-CN" sz="1600" baseline="0"/>
            </a:lvl7pPr>
            <a:lvl8pPr marL="1957070" latinLnBrk="0">
              <a:defRPr lang="zh-CN" sz="1600" baseline="0"/>
            </a:lvl8pPr>
            <a:lvl9pPr marL="1957070" latinLnBrk="0">
              <a:defRPr lang="zh-CN"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marL="1957070" latinLnBrk="0">
              <a:defRPr lang="zh-CN" sz="1600"/>
            </a:lvl5pPr>
            <a:lvl6pPr marL="1957070" latinLnBrk="0">
              <a:defRPr lang="zh-CN" sz="1600"/>
            </a:lvl6pPr>
            <a:lvl7pPr marL="1957070" latinLnBrk="0">
              <a:defRPr lang="zh-CN" sz="1600"/>
            </a:lvl7pPr>
            <a:lvl8pPr marL="1957070" latinLnBrk="0">
              <a:defRPr lang="zh-CN" sz="1600"/>
            </a:lvl8pPr>
            <a:lvl9pPr marL="1957070"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线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任意多边形 10"/>
            <p:cNvSpPr/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58" name="任意多边形 11"/>
            <p:cNvSpPr/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59" name="任意多边形 12"/>
            <p:cNvSpPr/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0" name="任意多边形 15"/>
            <p:cNvSpPr/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1" name="任意多边形 16"/>
            <p:cNvSpPr/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2" name="任意多边形 17"/>
            <p:cNvSpPr/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3" name="任意多边形 18"/>
            <p:cNvSpPr/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4" name="任意多边形 19"/>
            <p:cNvSpPr/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5" name="任意多边形 20"/>
            <p:cNvSpPr/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6" name="任意多边形 21"/>
            <p:cNvSpPr/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7" name="任意多边形 22"/>
            <p:cNvSpPr/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8" name="任意多边形 23"/>
            <p:cNvSpPr/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9" name="任意多边形 24"/>
            <p:cNvSpPr/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0" name="任意多边形 25"/>
            <p:cNvSpPr/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1" name="任意多边形 26"/>
            <p:cNvSpPr/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2" name="任意多边形 27"/>
            <p:cNvSpPr/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3" name="任意多边形 28"/>
            <p:cNvSpPr/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4" name="任意多边形 29"/>
            <p:cNvSpPr/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5" name="任意多边形 30"/>
            <p:cNvSpPr/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6" name="任意多边形 31"/>
            <p:cNvSpPr/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7" name="任意多边形 32"/>
            <p:cNvSpPr/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8" name="任意多边形 33"/>
            <p:cNvSpPr/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9" name="任意多边形 34"/>
            <p:cNvSpPr/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0" name="任意多边形 35"/>
            <p:cNvSpPr/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1" name="任意多边形 36"/>
            <p:cNvSpPr/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2" name="任意多边形 37"/>
            <p:cNvSpPr/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3" name="任意多边形 38"/>
            <p:cNvSpPr/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4" name="任意多边形 39"/>
            <p:cNvSpPr/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5" name="任意多边形 40"/>
            <p:cNvSpPr/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6" name="任意多边形 41"/>
            <p:cNvSpPr/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7" name="任意多边形 42"/>
            <p:cNvSpPr/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8" name="任意多边形 43"/>
            <p:cNvSpPr/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9" name="任意多边形 44"/>
            <p:cNvSpPr/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0" name="任意多边形 45"/>
            <p:cNvSpPr/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1" name="任意多边形 46"/>
            <p:cNvSpPr/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2" name="任意多边形 47"/>
            <p:cNvSpPr/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3" name="任意多边形 48"/>
            <p:cNvSpPr/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4" name="任意多边形 49"/>
            <p:cNvSpPr/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5" name="任意多边形 50"/>
            <p:cNvSpPr/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6" name="任意多边形 51"/>
            <p:cNvSpPr/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7" name="任意多边形 52"/>
            <p:cNvSpPr/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8" name="任意多边形 53"/>
            <p:cNvSpPr/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9" name="任意多边形 54"/>
            <p:cNvSpPr/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0" name="任意多边形 55"/>
            <p:cNvSpPr/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1" name="任意多边形 56"/>
            <p:cNvSpPr/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2" name="任意多边形 57"/>
            <p:cNvSpPr/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3" name="任意多边形 58"/>
            <p:cNvSpPr/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4" name="任意多边形 59"/>
            <p:cNvSpPr/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5" name="任意多边形 60"/>
            <p:cNvSpPr/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6" name="任意多边形 61"/>
            <p:cNvSpPr/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8" name="任意多边形 63"/>
            <p:cNvSpPr/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9" name="任意多边形 64"/>
            <p:cNvSpPr/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0" name="任意多边形 65"/>
            <p:cNvSpPr/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1" name="任意多边形 66"/>
            <p:cNvSpPr/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2" name="任意多边形 67"/>
            <p:cNvSpPr/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3" name="任意多边形 68"/>
            <p:cNvSpPr/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4" name="任意多边形 69"/>
            <p:cNvSpPr/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5" name="任意多边形 70"/>
            <p:cNvSpPr/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6" name="任意多边形 71"/>
            <p:cNvSpPr/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7" name="任意多边形 72"/>
            <p:cNvSpPr/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8" name="任意多边形 73"/>
            <p:cNvSpPr/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9" name="任意多边形 74"/>
            <p:cNvSpPr/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0" name="任意多边形 75"/>
            <p:cNvSpPr/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1" name="任意多边形 76"/>
            <p:cNvSpPr/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2" name="任意多边形 77"/>
            <p:cNvSpPr/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3" name="任意多边形 78"/>
            <p:cNvSpPr/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4" name="任意多边形 79"/>
            <p:cNvSpPr/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5" name="任意多边形 80"/>
            <p:cNvSpPr/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6" name="任意多边形 81"/>
            <p:cNvSpPr/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7" name="任意多边形 82"/>
            <p:cNvSpPr/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8" name="任意多边形 83"/>
            <p:cNvSpPr/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9" name="任意多边形 84"/>
            <p:cNvSpPr/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0" name="任意多边形 85"/>
            <p:cNvSpPr/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及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框架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/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5" name="任意多边形 844"/>
                <p:cNvSpPr/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6" name="任意多边形 845"/>
                <p:cNvSpPr/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7" name="任意多边形 15"/>
                <p:cNvSpPr/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8" name="任意多边形 16"/>
                <p:cNvSpPr/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9" name="任意多边形 17"/>
                <p:cNvSpPr/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0" name="任意多边形 18"/>
                <p:cNvSpPr/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1" name="任意多边形 19"/>
                <p:cNvSpPr/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2" name="任意多边形 20"/>
                <p:cNvSpPr/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3" name="任意多边形 21"/>
                <p:cNvSpPr/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4" name="任意多边形 22"/>
                <p:cNvSpPr/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5" name="任意多边形 23"/>
                <p:cNvSpPr/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6" name="任意多边形 24"/>
                <p:cNvSpPr/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7" name="任意多边形 25"/>
                <p:cNvSpPr/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8" name="任意多边形 26"/>
                <p:cNvSpPr/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9" name="任意多边形 27"/>
                <p:cNvSpPr/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0" name="任意多边形 28"/>
                <p:cNvSpPr/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1" name="任意多边形 29"/>
                <p:cNvSpPr/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2" name="任意多边形 30"/>
                <p:cNvSpPr/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3" name="任意多边形 31"/>
                <p:cNvSpPr/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4" name="任意多边形 32"/>
                <p:cNvSpPr/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5" name="任意多边形 33"/>
                <p:cNvSpPr/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6" name="任意多边形 34"/>
                <p:cNvSpPr/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7" name="任意多边形 35"/>
                <p:cNvSpPr/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8" name="任意多边形 36"/>
                <p:cNvSpPr/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9" name="任意多边形 37"/>
                <p:cNvSpPr/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0" name="任意多边形 38"/>
                <p:cNvSpPr/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1" name="任意多边形 39"/>
                <p:cNvSpPr/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2" name="任意多边形 40"/>
                <p:cNvSpPr/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3" name="任意多边形 41"/>
                <p:cNvSpPr/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4" name="任意多边形 42"/>
                <p:cNvSpPr/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5" name="任意多边形 43"/>
                <p:cNvSpPr/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6" name="任意多边形 44"/>
                <p:cNvSpPr/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7" name="任意多边形 45"/>
                <p:cNvSpPr/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8" name="任意多边形 46"/>
                <p:cNvSpPr/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9" name="任意多边形 47"/>
                <p:cNvSpPr/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0" name="任意多边形 48"/>
                <p:cNvSpPr/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1" name="任意多边形 49"/>
                <p:cNvSpPr/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2" name="任意多边形 50"/>
                <p:cNvSpPr/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3" name="任意多边形 51"/>
                <p:cNvSpPr/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4" name="任意多边形 52"/>
                <p:cNvSpPr/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5" name="任意多边形 53"/>
                <p:cNvSpPr/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6" name="任意多边形 54"/>
                <p:cNvSpPr/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7" name="任意多边形 55"/>
                <p:cNvSpPr/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8" name="任意多边形 56"/>
                <p:cNvSpPr/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9" name="任意多边形 57"/>
                <p:cNvSpPr/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0" name="任意多边形 58"/>
                <p:cNvSpPr/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1" name="任意多边形 59"/>
                <p:cNvSpPr/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2" name="任意多边形 60"/>
                <p:cNvSpPr/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3" name="任意多边形 61"/>
                <p:cNvSpPr/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5" name="任意多边形 63"/>
                <p:cNvSpPr/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6" name="任意多边形 64"/>
                <p:cNvSpPr/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7" name="任意多边形 65"/>
                <p:cNvSpPr/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8" name="任意多边形 66"/>
                <p:cNvSpPr/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9" name="任意多边形 67"/>
                <p:cNvSpPr/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0" name="任意多边形 68"/>
                <p:cNvSpPr/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1" name="任意多边形 69"/>
                <p:cNvSpPr/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2" name="任意多边形 70"/>
                <p:cNvSpPr/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3" name="任意多边形 71"/>
                <p:cNvSpPr/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4" name="任意多边形 72"/>
                <p:cNvSpPr/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5" name="任意多边形 73"/>
                <p:cNvSpPr/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6" name="任意多边形 74"/>
                <p:cNvSpPr/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7" name="任意多边形 75"/>
                <p:cNvSpPr/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8" name="任意多边形 76"/>
                <p:cNvSpPr/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9" name="任意多边形 77"/>
                <p:cNvSpPr/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0" name="任意多边形 78"/>
                <p:cNvSpPr/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1" name="任意多边形 79"/>
                <p:cNvSpPr/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2" name="任意多边形 80"/>
                <p:cNvSpPr/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3" name="任意多边形 81"/>
                <p:cNvSpPr/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4" name="任意多边形 82"/>
                <p:cNvSpPr/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5" name="任意多边形 83"/>
                <p:cNvSpPr/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6" name="任意多边形 84"/>
                <p:cNvSpPr/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7" name="任意多边形 85"/>
                <p:cNvSpPr/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/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1" name="任意多边形 770"/>
                <p:cNvSpPr/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2" name="任意多边形 771"/>
                <p:cNvSpPr/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3" name="任意多边形 15"/>
                <p:cNvSpPr/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4" name="任意多边形 16"/>
                <p:cNvSpPr/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5" name="任意多边形 17"/>
                <p:cNvSpPr/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6" name="任意多边形 18"/>
                <p:cNvSpPr/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7" name="任意多边形 19"/>
                <p:cNvSpPr/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8" name="任意多边形 20"/>
                <p:cNvSpPr/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9" name="任意多边形 21"/>
                <p:cNvSpPr/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0" name="任意多边形 22"/>
                <p:cNvSpPr/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1" name="任意多边形 23"/>
                <p:cNvSpPr/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2" name="任意多边形 24"/>
                <p:cNvSpPr/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3" name="任意多边形 25"/>
                <p:cNvSpPr/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4" name="任意多边形 26"/>
                <p:cNvSpPr/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5" name="任意多边形 27"/>
                <p:cNvSpPr/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6" name="任意多边形 28"/>
                <p:cNvSpPr/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7" name="任意多边形 29"/>
                <p:cNvSpPr/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8" name="任意多边形 30"/>
                <p:cNvSpPr/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9" name="任意多边形 31"/>
                <p:cNvSpPr/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0" name="任意多边形 32"/>
                <p:cNvSpPr/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1" name="任意多边形 33"/>
                <p:cNvSpPr/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2" name="任意多边形 34"/>
                <p:cNvSpPr/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3" name="任意多边形 35"/>
                <p:cNvSpPr/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4" name="任意多边形 36"/>
                <p:cNvSpPr/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5" name="任意多边形 37"/>
                <p:cNvSpPr/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6" name="任意多边形 38"/>
                <p:cNvSpPr/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7" name="任意多边形 39"/>
                <p:cNvSpPr/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8" name="任意多边形 40"/>
                <p:cNvSpPr/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9" name="任意多边形 41"/>
                <p:cNvSpPr/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0" name="任意多边形 42"/>
                <p:cNvSpPr/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1" name="任意多边形 43"/>
                <p:cNvSpPr/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2" name="任意多边形 44"/>
                <p:cNvSpPr/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3" name="任意多边形 45"/>
                <p:cNvSpPr/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4" name="任意多边形 46"/>
                <p:cNvSpPr/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5" name="任意多边形 47"/>
                <p:cNvSpPr/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6" name="任意多边形 48"/>
                <p:cNvSpPr/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7" name="任意多边形 49"/>
                <p:cNvSpPr/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8" name="任意多边形 50"/>
                <p:cNvSpPr/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9" name="任意多边形 51"/>
                <p:cNvSpPr/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0" name="任意多边形 52"/>
                <p:cNvSpPr/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1" name="任意多边形 53"/>
                <p:cNvSpPr/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2" name="任意多边形 54"/>
                <p:cNvSpPr/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3" name="任意多边形 55"/>
                <p:cNvSpPr/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4" name="任意多边形 56"/>
                <p:cNvSpPr/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5" name="任意多边形 57"/>
                <p:cNvSpPr/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6" name="任意多边形 58"/>
                <p:cNvSpPr/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7" name="任意多边形 59"/>
                <p:cNvSpPr/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8" name="任意多边形 60"/>
                <p:cNvSpPr/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9" name="任意多边形 61"/>
                <p:cNvSpPr/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1" name="任意多边形 63"/>
                <p:cNvSpPr/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2" name="任意多边形 64"/>
                <p:cNvSpPr/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3" name="任意多边形 65"/>
                <p:cNvSpPr/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4" name="任意多边形 66"/>
                <p:cNvSpPr/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5" name="任意多边形 67"/>
                <p:cNvSpPr/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6" name="任意多边形 68"/>
                <p:cNvSpPr/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7" name="任意多边形 69"/>
                <p:cNvSpPr/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8" name="任意多边形 70"/>
                <p:cNvSpPr/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9" name="任意多边形 71"/>
                <p:cNvSpPr/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0" name="任意多边形 72"/>
                <p:cNvSpPr/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1" name="任意多边形 73"/>
                <p:cNvSpPr/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2" name="任意多边形 74"/>
                <p:cNvSpPr/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3" name="任意多边形 75"/>
                <p:cNvSpPr/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4" name="任意多边形 76"/>
                <p:cNvSpPr/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5" name="任意多边形 77"/>
                <p:cNvSpPr/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6" name="任意多边形 78"/>
                <p:cNvSpPr/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7" name="任意多边形 79"/>
                <p:cNvSpPr/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8" name="任意多边形 80"/>
                <p:cNvSpPr/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9" name="任意多边形 81"/>
                <p:cNvSpPr/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0" name="任意多边形 82"/>
                <p:cNvSpPr/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1" name="任意多边形 83"/>
                <p:cNvSpPr/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2" name="任意多边形 84"/>
                <p:cNvSpPr/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3" name="任意多边形 85"/>
                <p:cNvSpPr/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/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5" name="任意多边形 694"/>
                <p:cNvSpPr/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6" name="任意多边形 695"/>
                <p:cNvSpPr/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7" name="任意多边形 15"/>
                <p:cNvSpPr/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8" name="任意多边形 16"/>
                <p:cNvSpPr/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9" name="任意多边形 17"/>
                <p:cNvSpPr/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0" name="任意多边形 18"/>
                <p:cNvSpPr/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1" name="任意多边形 19"/>
                <p:cNvSpPr/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2" name="任意多边形 20"/>
                <p:cNvSpPr/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3" name="任意多边形 21"/>
                <p:cNvSpPr/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4" name="任意多边形 22"/>
                <p:cNvSpPr/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5" name="任意多边形 23"/>
                <p:cNvSpPr/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6" name="任意多边形 24"/>
                <p:cNvSpPr/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7" name="任意多边形 25"/>
                <p:cNvSpPr/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8" name="任意多边形 26"/>
                <p:cNvSpPr/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9" name="任意多边形 27"/>
                <p:cNvSpPr/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0" name="任意多边形 28"/>
                <p:cNvSpPr/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1" name="任意多边形 29"/>
                <p:cNvSpPr/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2" name="任意多边形 30"/>
                <p:cNvSpPr/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3" name="任意多边形 31"/>
                <p:cNvSpPr/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4" name="任意多边形 32"/>
                <p:cNvSpPr/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5" name="任意多边形 33"/>
                <p:cNvSpPr/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6" name="任意多边形 34"/>
                <p:cNvSpPr/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7" name="任意多边形 35"/>
                <p:cNvSpPr/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8" name="任意多边形 36"/>
                <p:cNvSpPr/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9" name="任意多边形 37"/>
                <p:cNvSpPr/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0" name="任意多边形 38"/>
                <p:cNvSpPr/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1" name="任意多边形 39"/>
                <p:cNvSpPr/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2" name="任意多边形 40"/>
                <p:cNvSpPr/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3" name="任意多边形 41"/>
                <p:cNvSpPr/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4" name="任意多边形 42"/>
                <p:cNvSpPr/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5" name="任意多边形 43"/>
                <p:cNvSpPr/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6" name="任意多边形 44"/>
                <p:cNvSpPr/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7" name="任意多边形 45"/>
                <p:cNvSpPr/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8" name="任意多边形 46"/>
                <p:cNvSpPr/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9" name="任意多边形 47"/>
                <p:cNvSpPr/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0" name="任意多边形 48"/>
                <p:cNvSpPr/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1" name="任意多边形 49"/>
                <p:cNvSpPr/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2" name="任意多边形 50"/>
                <p:cNvSpPr/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3" name="任意多边形 51"/>
                <p:cNvSpPr/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4" name="任意多边形 52"/>
                <p:cNvSpPr/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5" name="任意多边形 53"/>
                <p:cNvSpPr/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6" name="任意多边形 54"/>
                <p:cNvSpPr/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7" name="任意多边形 55"/>
                <p:cNvSpPr/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8" name="任意多边形 56"/>
                <p:cNvSpPr/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9" name="任意多边形 57"/>
                <p:cNvSpPr/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0" name="任意多边形 58"/>
                <p:cNvSpPr/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1" name="任意多边形 59"/>
                <p:cNvSpPr/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2" name="任意多边形 60"/>
                <p:cNvSpPr/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3" name="任意多边形 61"/>
                <p:cNvSpPr/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5" name="任意多边形 63"/>
                <p:cNvSpPr/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6" name="任意多边形 64"/>
                <p:cNvSpPr/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7" name="任意多边形 65"/>
                <p:cNvSpPr/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8" name="任意多边形 66"/>
                <p:cNvSpPr/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9" name="任意多边形 67"/>
                <p:cNvSpPr/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0" name="任意多边形 68"/>
                <p:cNvSpPr/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1" name="任意多边形 69"/>
                <p:cNvSpPr/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2" name="任意多边形 70"/>
                <p:cNvSpPr/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3" name="任意多边形 71"/>
                <p:cNvSpPr/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4" name="任意多边形 72"/>
                <p:cNvSpPr/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5" name="任意多边形 73"/>
                <p:cNvSpPr/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6" name="任意多边形 74"/>
                <p:cNvSpPr/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7" name="任意多边形 75"/>
                <p:cNvSpPr/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8" name="任意多边形 76"/>
                <p:cNvSpPr/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9" name="任意多边形 77"/>
                <p:cNvSpPr/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0" name="任意多边形 78"/>
                <p:cNvSpPr/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1" name="任意多边形 79"/>
                <p:cNvSpPr/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2" name="任意多边形 80"/>
                <p:cNvSpPr/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3" name="任意多边形 81"/>
                <p:cNvSpPr/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4" name="任意多边形 82"/>
                <p:cNvSpPr/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5" name="任意多边形 83"/>
                <p:cNvSpPr/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6" name="任意多边形 84"/>
                <p:cNvSpPr/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7" name="任意多边形 85"/>
                <p:cNvSpPr/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/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1" name="任意多边形 620"/>
                <p:cNvSpPr/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2" name="任意多边形 621"/>
                <p:cNvSpPr/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3" name="任意多边形 15"/>
                <p:cNvSpPr/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4" name="任意多边形 16"/>
                <p:cNvSpPr/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5" name="任意多边形 17"/>
                <p:cNvSpPr/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6" name="任意多边形 18"/>
                <p:cNvSpPr/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7" name="任意多边形 19"/>
                <p:cNvSpPr/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8" name="任意多边形 20"/>
                <p:cNvSpPr/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9" name="任意多边形 21"/>
                <p:cNvSpPr/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0" name="任意多边形 22"/>
                <p:cNvSpPr/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1" name="任意多边形 23"/>
                <p:cNvSpPr/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2" name="任意多边形 24"/>
                <p:cNvSpPr/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3" name="任意多边形 25"/>
                <p:cNvSpPr/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4" name="任意多边形 26"/>
                <p:cNvSpPr/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5" name="任意多边形 27"/>
                <p:cNvSpPr/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6" name="任意多边形 28"/>
                <p:cNvSpPr/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7" name="任意多边形 29"/>
                <p:cNvSpPr/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8" name="任意多边形 30"/>
                <p:cNvSpPr/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9" name="任意多边形 31"/>
                <p:cNvSpPr/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0" name="任意多边形 32"/>
                <p:cNvSpPr/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1" name="任意多边形 33"/>
                <p:cNvSpPr/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2" name="任意多边形 34"/>
                <p:cNvSpPr/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3" name="任意多边形 35"/>
                <p:cNvSpPr/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4" name="任意多边形 36"/>
                <p:cNvSpPr/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5" name="任意多边形 37"/>
                <p:cNvSpPr/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6" name="任意多边形 38"/>
                <p:cNvSpPr/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7" name="任意多边形 39"/>
                <p:cNvSpPr/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8" name="任意多边形 40"/>
                <p:cNvSpPr/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9" name="任意多边形 41"/>
                <p:cNvSpPr/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0" name="任意多边形 42"/>
                <p:cNvSpPr/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1" name="任意多边形 43"/>
                <p:cNvSpPr/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2" name="任意多边形 44"/>
                <p:cNvSpPr/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3" name="任意多边形 45"/>
                <p:cNvSpPr/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4" name="任意多边形 46"/>
                <p:cNvSpPr/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5" name="任意多边形 47"/>
                <p:cNvSpPr/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6" name="任意多边形 48"/>
                <p:cNvSpPr/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7" name="任意多边形 49"/>
                <p:cNvSpPr/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8" name="任意多边形 50"/>
                <p:cNvSpPr/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9" name="任意多边形 51"/>
                <p:cNvSpPr/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0" name="任意多边形 52"/>
                <p:cNvSpPr/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1" name="任意多边形 53"/>
                <p:cNvSpPr/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2" name="任意多边形 54"/>
                <p:cNvSpPr/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3" name="任意多边形 55"/>
                <p:cNvSpPr/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4" name="任意多边形 56"/>
                <p:cNvSpPr/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5" name="任意多边形 57"/>
                <p:cNvSpPr/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6" name="任意多边形 58"/>
                <p:cNvSpPr/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7" name="任意多边形 59"/>
                <p:cNvSpPr/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8" name="任意多边形 60"/>
                <p:cNvSpPr/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9" name="任意多边形 61"/>
                <p:cNvSpPr/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1" name="任意多边形 63"/>
                <p:cNvSpPr/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2" name="任意多边形 64"/>
                <p:cNvSpPr/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3" name="任意多边形 65"/>
                <p:cNvSpPr/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4" name="任意多边形 66"/>
                <p:cNvSpPr/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5" name="任意多边形 67"/>
                <p:cNvSpPr/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6" name="任意多边形 68"/>
                <p:cNvSpPr/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7" name="任意多边形 69"/>
                <p:cNvSpPr/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8" name="任意多边形 70"/>
                <p:cNvSpPr/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9" name="任意多边形 71"/>
                <p:cNvSpPr/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0" name="任意多边形 72"/>
                <p:cNvSpPr/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1" name="任意多边形 73"/>
                <p:cNvSpPr/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2" name="任意多边形 74"/>
                <p:cNvSpPr/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3" name="任意多边形 75"/>
                <p:cNvSpPr/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4" name="任意多边形 76"/>
                <p:cNvSpPr/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5" name="任意多边形 77"/>
                <p:cNvSpPr/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6" name="任意多边形 78"/>
                <p:cNvSpPr/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7" name="任意多边形 79"/>
                <p:cNvSpPr/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8" name="任意多边形 80"/>
                <p:cNvSpPr/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9" name="任意多边形 81"/>
                <p:cNvSpPr/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0" name="任意多边形 82"/>
                <p:cNvSpPr/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1" name="任意多边形 83"/>
                <p:cNvSpPr/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2" name="任意多边形 84"/>
                <p:cNvSpPr/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3" name="任意多边形 85"/>
                <p:cNvSpPr/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 latinLnBrk="0">
              <a:defRPr lang="zh-CN"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 baseline="0"/>
            </a:lvl7pPr>
            <a:lvl8pPr latinLnBrk="0">
              <a:defRPr lang="zh-CN" sz="1600" baseline="0"/>
            </a:lvl8pPr>
            <a:lvl9pPr latinLnBrk="0">
              <a:defRPr lang="zh-CN" sz="16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及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框架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/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4" name="任意多边形 843"/>
                <p:cNvSpPr/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5" name="任意多边形 844"/>
                <p:cNvSpPr/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6" name="任意多边形 15"/>
                <p:cNvSpPr/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7" name="任意多边形 16"/>
                <p:cNvSpPr/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8" name="任意多边形 17"/>
                <p:cNvSpPr/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9" name="任意多边形 18"/>
                <p:cNvSpPr/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0" name="任意多边形 19"/>
                <p:cNvSpPr/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1" name="任意多边形 20"/>
                <p:cNvSpPr/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2" name="任意多边形 21"/>
                <p:cNvSpPr/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3" name="任意多边形 22"/>
                <p:cNvSpPr/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4" name="任意多边形 23"/>
                <p:cNvSpPr/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5" name="任意多边形 24"/>
                <p:cNvSpPr/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6" name="任意多边形 25"/>
                <p:cNvSpPr/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7" name="任意多边形 26"/>
                <p:cNvSpPr/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8" name="任意多边形 27"/>
                <p:cNvSpPr/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9" name="任意多边形 28"/>
                <p:cNvSpPr/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0" name="任意多边形 29"/>
                <p:cNvSpPr/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1" name="任意多边形 30"/>
                <p:cNvSpPr/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2" name="任意多边形 31"/>
                <p:cNvSpPr/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3" name="任意多边形 32"/>
                <p:cNvSpPr/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4" name="任意多边形 33"/>
                <p:cNvSpPr/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5" name="任意多边形 34"/>
                <p:cNvSpPr/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6" name="任意多边形 35"/>
                <p:cNvSpPr/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7" name="任意多边形 36"/>
                <p:cNvSpPr/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8" name="任意多边形 37"/>
                <p:cNvSpPr/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9" name="任意多边形 38"/>
                <p:cNvSpPr/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0" name="任意多边形 39"/>
                <p:cNvSpPr/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1" name="任意多边形 40"/>
                <p:cNvSpPr/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2" name="任意多边形 41"/>
                <p:cNvSpPr/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3" name="任意多边形 42"/>
                <p:cNvSpPr/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4" name="任意多边形 43"/>
                <p:cNvSpPr/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5" name="任意多边形 44"/>
                <p:cNvSpPr/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6" name="任意多边形 45"/>
                <p:cNvSpPr/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7" name="任意多边形 46"/>
                <p:cNvSpPr/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8" name="任意多边形 47"/>
                <p:cNvSpPr/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9" name="任意多边形 48"/>
                <p:cNvSpPr/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0" name="任意多边形 49"/>
                <p:cNvSpPr/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1" name="任意多边形 50"/>
                <p:cNvSpPr/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2" name="任意多边形 51"/>
                <p:cNvSpPr/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3" name="任意多边形 52"/>
                <p:cNvSpPr/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4" name="任意多边形 53"/>
                <p:cNvSpPr/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5" name="任意多边形 54"/>
                <p:cNvSpPr/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6" name="任意多边形 55"/>
                <p:cNvSpPr/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7" name="任意多边形 56"/>
                <p:cNvSpPr/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8" name="任意多边形 57"/>
                <p:cNvSpPr/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9" name="任意多边形 58"/>
                <p:cNvSpPr/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0" name="任意多边形 59"/>
                <p:cNvSpPr/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1" name="任意多边形 60"/>
                <p:cNvSpPr/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2" name="任意多边形 61"/>
                <p:cNvSpPr/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4" name="任意多边形 63"/>
                <p:cNvSpPr/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5" name="任意多边形 64"/>
                <p:cNvSpPr/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6" name="任意多边形 65"/>
                <p:cNvSpPr/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7" name="任意多边形 66"/>
                <p:cNvSpPr/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8" name="任意多边形 67"/>
                <p:cNvSpPr/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9" name="任意多边形 68"/>
                <p:cNvSpPr/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0" name="任意多边形 69"/>
                <p:cNvSpPr/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1" name="任意多边形 70"/>
                <p:cNvSpPr/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2" name="任意多边形 71"/>
                <p:cNvSpPr/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3" name="任意多边形 72"/>
                <p:cNvSpPr/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4" name="任意多边形 73"/>
                <p:cNvSpPr/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5" name="任意多边形 74"/>
                <p:cNvSpPr/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6" name="任意多边形 75"/>
                <p:cNvSpPr/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7" name="任意多边形 76"/>
                <p:cNvSpPr/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8" name="任意多边形 77"/>
                <p:cNvSpPr/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9" name="任意多边形 78"/>
                <p:cNvSpPr/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0" name="任意多边形 79"/>
                <p:cNvSpPr/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1" name="任意多边形 80"/>
                <p:cNvSpPr/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2" name="任意多边形 81"/>
                <p:cNvSpPr/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3" name="任意多边形 82"/>
                <p:cNvSpPr/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4" name="任意多边形 83"/>
                <p:cNvSpPr/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5" name="任意多边形 84"/>
                <p:cNvSpPr/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6" name="任意多边形 85"/>
                <p:cNvSpPr/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/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0" name="任意多边形 769"/>
                <p:cNvSpPr/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1" name="任意多边形 770"/>
                <p:cNvSpPr/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2" name="任意多边形 15"/>
                <p:cNvSpPr/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3" name="任意多边形 16"/>
                <p:cNvSpPr/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4" name="任意多边形 17"/>
                <p:cNvSpPr/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5" name="任意多边形 18"/>
                <p:cNvSpPr/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6" name="任意多边形 19"/>
                <p:cNvSpPr/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7" name="任意多边形 20"/>
                <p:cNvSpPr/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8" name="任意多边形 21"/>
                <p:cNvSpPr/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9" name="任意多边形 22"/>
                <p:cNvSpPr/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0" name="任意多边形 23"/>
                <p:cNvSpPr/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1" name="任意多边形 24"/>
                <p:cNvSpPr/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2" name="任意多边形 25"/>
                <p:cNvSpPr/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3" name="任意多边形 26"/>
                <p:cNvSpPr/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4" name="任意多边形 27"/>
                <p:cNvSpPr/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5" name="任意多边形 28"/>
                <p:cNvSpPr/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6" name="任意多边形 29"/>
                <p:cNvSpPr/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7" name="任意多边形 30"/>
                <p:cNvSpPr/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8" name="任意多边形 31"/>
                <p:cNvSpPr/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9" name="任意多边形 32"/>
                <p:cNvSpPr/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0" name="任意多边形 33"/>
                <p:cNvSpPr/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1" name="任意多边形 34"/>
                <p:cNvSpPr/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2" name="任意多边形 35"/>
                <p:cNvSpPr/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3" name="任意多边形 36"/>
                <p:cNvSpPr/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4" name="任意多边形 37"/>
                <p:cNvSpPr/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5" name="任意多边形 38"/>
                <p:cNvSpPr/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6" name="任意多边形 39"/>
                <p:cNvSpPr/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7" name="任意多边形 40"/>
                <p:cNvSpPr/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8" name="任意多边形 41"/>
                <p:cNvSpPr/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9" name="任意多边形 42"/>
                <p:cNvSpPr/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0" name="任意多边形 43"/>
                <p:cNvSpPr/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1" name="任意多边形 44"/>
                <p:cNvSpPr/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2" name="任意多边形 45"/>
                <p:cNvSpPr/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3" name="任意多边形 46"/>
                <p:cNvSpPr/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4" name="任意多边形 47"/>
                <p:cNvSpPr/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5" name="任意多边形 48"/>
                <p:cNvSpPr/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6" name="任意多边形 49"/>
                <p:cNvSpPr/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7" name="任意多边形 50"/>
                <p:cNvSpPr/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8" name="任意多边形 51"/>
                <p:cNvSpPr/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9" name="任意多边形 52"/>
                <p:cNvSpPr/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0" name="任意多边形 53"/>
                <p:cNvSpPr/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1" name="任意多边形 54"/>
                <p:cNvSpPr/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2" name="任意多边形 55"/>
                <p:cNvSpPr/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3" name="任意多边形 56"/>
                <p:cNvSpPr/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4" name="任意多边形 57"/>
                <p:cNvSpPr/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5" name="任意多边形 58"/>
                <p:cNvSpPr/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6" name="任意多边形 59"/>
                <p:cNvSpPr/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7" name="任意多边形 60"/>
                <p:cNvSpPr/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8" name="任意多边形 61"/>
                <p:cNvSpPr/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0" name="任意多边形 63"/>
                <p:cNvSpPr/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1" name="任意多边形 64"/>
                <p:cNvSpPr/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2" name="任意多边形 65"/>
                <p:cNvSpPr/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3" name="任意多边形 66"/>
                <p:cNvSpPr/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4" name="任意多边形 67"/>
                <p:cNvSpPr/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5" name="任意多边形 68"/>
                <p:cNvSpPr/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6" name="任意多边形 69"/>
                <p:cNvSpPr/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7" name="任意多边形 70"/>
                <p:cNvSpPr/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8" name="任意多边形 71"/>
                <p:cNvSpPr/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9" name="任意多边形 72"/>
                <p:cNvSpPr/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0" name="任意多边形 73"/>
                <p:cNvSpPr/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1" name="任意多边形 74"/>
                <p:cNvSpPr/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2" name="任意多边形 75"/>
                <p:cNvSpPr/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3" name="任意多边形 76"/>
                <p:cNvSpPr/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4" name="任意多边形 77"/>
                <p:cNvSpPr/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5" name="任意多边形 78"/>
                <p:cNvSpPr/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6" name="任意多边形 79"/>
                <p:cNvSpPr/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7" name="任意多边形 80"/>
                <p:cNvSpPr/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8" name="任意多边形 81"/>
                <p:cNvSpPr/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9" name="任意多边形 82"/>
                <p:cNvSpPr/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0" name="任意多边形 83"/>
                <p:cNvSpPr/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1" name="任意多边形 84"/>
                <p:cNvSpPr/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2" name="任意多边形 85"/>
                <p:cNvSpPr/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/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4" name="任意多边形 693"/>
                <p:cNvSpPr/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5" name="任意多边形 694"/>
                <p:cNvSpPr/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6" name="任意多边形 15"/>
                <p:cNvSpPr/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7" name="任意多边形 16"/>
                <p:cNvSpPr/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8" name="任意多边形 17"/>
                <p:cNvSpPr/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9" name="任意多边形 18"/>
                <p:cNvSpPr/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0" name="任意多边形 19"/>
                <p:cNvSpPr/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1" name="任意多边形 20"/>
                <p:cNvSpPr/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2" name="任意多边形 21"/>
                <p:cNvSpPr/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3" name="任意多边形 22"/>
                <p:cNvSpPr/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4" name="任意多边形 23"/>
                <p:cNvSpPr/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5" name="任意多边形 24"/>
                <p:cNvSpPr/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6" name="任意多边形 25"/>
                <p:cNvSpPr/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7" name="任意多边形 26"/>
                <p:cNvSpPr/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8" name="任意多边形 27"/>
                <p:cNvSpPr/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9" name="任意多边形 28"/>
                <p:cNvSpPr/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0" name="任意多边形 29"/>
                <p:cNvSpPr/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1" name="任意多边形 30"/>
                <p:cNvSpPr/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2" name="任意多边形 31"/>
                <p:cNvSpPr/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3" name="任意多边形 32"/>
                <p:cNvSpPr/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4" name="任意多边形 33"/>
                <p:cNvSpPr/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5" name="任意多边形 34"/>
                <p:cNvSpPr/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6" name="任意多边形 35"/>
                <p:cNvSpPr/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7" name="任意多边形 36"/>
                <p:cNvSpPr/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8" name="任意多边形 37"/>
                <p:cNvSpPr/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9" name="任意多边形 38"/>
                <p:cNvSpPr/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0" name="任意多边形 39"/>
                <p:cNvSpPr/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1" name="任意多边形 40"/>
                <p:cNvSpPr/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2" name="任意多边形 41"/>
                <p:cNvSpPr/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3" name="任意多边形 42"/>
                <p:cNvSpPr/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4" name="任意多边形 43"/>
                <p:cNvSpPr/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5" name="任意多边形 44"/>
                <p:cNvSpPr/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6" name="任意多边形 45"/>
                <p:cNvSpPr/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7" name="任意多边形 46"/>
                <p:cNvSpPr/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8" name="任意多边形 47"/>
                <p:cNvSpPr/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9" name="任意多边形 48"/>
                <p:cNvSpPr/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0" name="任意多边形 49"/>
                <p:cNvSpPr/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1" name="任意多边形 50"/>
                <p:cNvSpPr/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2" name="任意多边形 51"/>
                <p:cNvSpPr/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3" name="任意多边形 52"/>
                <p:cNvSpPr/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4" name="任意多边形 53"/>
                <p:cNvSpPr/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5" name="任意多边形 54"/>
                <p:cNvSpPr/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6" name="任意多边形 55"/>
                <p:cNvSpPr/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7" name="任意多边形 56"/>
                <p:cNvSpPr/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8" name="任意多边形 57"/>
                <p:cNvSpPr/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9" name="任意多边形 58"/>
                <p:cNvSpPr/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0" name="任意多边形 59"/>
                <p:cNvSpPr/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1" name="任意多边形 60"/>
                <p:cNvSpPr/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2" name="任意多边形 61"/>
                <p:cNvSpPr/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4" name="任意多边形 63"/>
                <p:cNvSpPr/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5" name="任意多边形 64"/>
                <p:cNvSpPr/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6" name="任意多边形 65"/>
                <p:cNvSpPr/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7" name="任意多边形 66"/>
                <p:cNvSpPr/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8" name="任意多边形 67"/>
                <p:cNvSpPr/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9" name="任意多边形 68"/>
                <p:cNvSpPr/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0" name="任意多边形 69"/>
                <p:cNvSpPr/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1" name="任意多边形 70"/>
                <p:cNvSpPr/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2" name="任意多边形 71"/>
                <p:cNvSpPr/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3" name="任意多边形 72"/>
                <p:cNvSpPr/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4" name="任意多边形 73"/>
                <p:cNvSpPr/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5" name="任意多边形 74"/>
                <p:cNvSpPr/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6" name="任意多边形 75"/>
                <p:cNvSpPr/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7" name="任意多边形 76"/>
                <p:cNvSpPr/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8" name="任意多边形 77"/>
                <p:cNvSpPr/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9" name="任意多边形 78"/>
                <p:cNvSpPr/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0" name="任意多边形 79"/>
                <p:cNvSpPr/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1" name="任意多边形 80"/>
                <p:cNvSpPr/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2" name="任意多边形 81"/>
                <p:cNvSpPr/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3" name="任意多边形 82"/>
                <p:cNvSpPr/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4" name="任意多边形 83"/>
                <p:cNvSpPr/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5" name="任意多边形 84"/>
                <p:cNvSpPr/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6" name="任意多边形 85"/>
                <p:cNvSpPr/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/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0" name="任意多边形 619"/>
                <p:cNvSpPr/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1" name="任意多边形 620"/>
                <p:cNvSpPr/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2" name="任意多边形 621"/>
                <p:cNvSpPr/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3" name="任意多边形 622"/>
                <p:cNvSpPr/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4" name="任意多边形 623"/>
                <p:cNvSpPr/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5" name="任意多边形 624"/>
                <p:cNvSpPr/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6" name="任意多边形 625"/>
                <p:cNvSpPr/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7" name="任意多边形 626"/>
                <p:cNvSpPr/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8" name="任意多边形 627"/>
                <p:cNvSpPr/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9" name="任意多边形 628"/>
                <p:cNvSpPr/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0" name="任意多边形 629"/>
                <p:cNvSpPr/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1" name="任意多边形 630"/>
                <p:cNvSpPr/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2" name="任意多边形 631"/>
                <p:cNvSpPr/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3" name="任意多边形 632"/>
                <p:cNvSpPr/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4" name="任意多边形 633"/>
                <p:cNvSpPr/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5" name="任意多边形 634"/>
                <p:cNvSpPr/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6" name="任意多边形 635"/>
                <p:cNvSpPr/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7" name="任意多边形 636"/>
                <p:cNvSpPr/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8" name="任意多边形 637"/>
                <p:cNvSpPr/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9" name="任意多边形 638"/>
                <p:cNvSpPr/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0" name="任意多边形 639"/>
                <p:cNvSpPr/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1" name="任意多边形 640"/>
                <p:cNvSpPr/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2" name="任意多边形 641"/>
                <p:cNvSpPr/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3" name="任意多边形 642"/>
                <p:cNvSpPr/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4" name="任意多边形 643"/>
                <p:cNvSpPr/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5" name="任意多边形 644"/>
                <p:cNvSpPr/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6" name="任意多边形 645"/>
                <p:cNvSpPr/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7" name="任意多边形 646"/>
                <p:cNvSpPr/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8" name="任意多边形 647"/>
                <p:cNvSpPr/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9" name="任意多边形 648"/>
                <p:cNvSpPr/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0" name="任意多边形 649"/>
                <p:cNvSpPr/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1" name="任意多边形 650"/>
                <p:cNvSpPr/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2" name="任意多边形 651"/>
                <p:cNvSpPr/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3" name="任意多边形 652"/>
                <p:cNvSpPr/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4" name="任意多边形 653"/>
                <p:cNvSpPr/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5" name="任意多边形 654"/>
                <p:cNvSpPr/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6" name="任意多边形 655"/>
                <p:cNvSpPr/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7" name="任意多边形 656"/>
                <p:cNvSpPr/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8" name="任意多边形 657"/>
                <p:cNvSpPr/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9" name="任意多边形 658"/>
                <p:cNvSpPr/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0" name="任意多边形 659"/>
                <p:cNvSpPr/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1" name="任意多边形 660"/>
                <p:cNvSpPr/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2" name="任意多边形 661"/>
                <p:cNvSpPr/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3" name="任意多边形 662"/>
                <p:cNvSpPr/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4" name="任意多边形 663"/>
                <p:cNvSpPr/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5" name="任意多边形 664"/>
                <p:cNvSpPr/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6" name="任意多边形 665"/>
                <p:cNvSpPr/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7" name="任意多边形 666"/>
                <p:cNvSpPr/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8" name="任意多边形 667"/>
                <p:cNvSpPr/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0" name="任意多边形 669"/>
                <p:cNvSpPr/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1" name="任意多边形 670"/>
                <p:cNvSpPr/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2" name="任意多边形 671"/>
                <p:cNvSpPr/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3" name="任意多边形 672"/>
                <p:cNvSpPr/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4" name="任意多边形 673"/>
                <p:cNvSpPr/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5" name="任意多边形 674"/>
                <p:cNvSpPr/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6" name="任意多边形 675"/>
                <p:cNvSpPr/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7" name="任意多边形 676"/>
                <p:cNvSpPr/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8" name="任意多边形 677"/>
                <p:cNvSpPr/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9" name="任意多边形 678"/>
                <p:cNvSpPr/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0" name="任意多边形 679"/>
                <p:cNvSpPr/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1" name="任意多边形 680"/>
                <p:cNvSpPr/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2" name="任意多边形 681"/>
                <p:cNvSpPr/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3" name="任意多边形 682"/>
                <p:cNvSpPr/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4" name="任意多边形 683"/>
                <p:cNvSpPr/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5" name="任意多边形 684"/>
                <p:cNvSpPr/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6" name="任意多边形 685"/>
                <p:cNvSpPr/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7" name="任意多边形 686"/>
                <p:cNvSpPr/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8" name="任意多边形 687"/>
                <p:cNvSpPr/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9" name="任意多边形 688"/>
                <p:cNvSpPr/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0" name="任意多边形 689"/>
                <p:cNvSpPr/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1" name="任意多边形 690"/>
                <p:cNvSpPr/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2" name="任意多边形 691"/>
                <p:cNvSpPr/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 latinLnBrk="0">
              <a:defRPr lang="zh-CN"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 latinLnBrk="0">
              <a:buNone/>
              <a:defRPr lang="zh-CN" sz="24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</a:fld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AFE8FB1-0A7A-443E-AAF7-31D4FA1AA312}" type="datetimeFigureOut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</a:fld>
            <a:endParaRPr lang="en-US" altLang="zh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anose="05000000000000000000" pitchFamily="2" charset="2"/>
        <a:buChar char="§"/>
        <a:defRPr lang="zh-CN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75945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anose="020B0609020204030204" pitchFamily="49" charset="0"/>
        <a:buChar char="–"/>
        <a:defRPr lang="zh-CN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04545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anose="05000000000000000000" pitchFamily="2" charset="2"/>
        <a:buChar char="§"/>
        <a:defRPr lang="zh-CN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033145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anose="020B0609020204030204" pitchFamily="49" charset="0"/>
        <a:buChar char="–"/>
        <a:defRPr lang="zh-CN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261745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490345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anose="020B0609020204030204" pitchFamily="49" charset="0"/>
        <a:buChar char="–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8945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545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anose="020B0609020204030204" pitchFamily="49" charset="0"/>
        <a:buChar char="–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145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t="-6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0116" y="1700808"/>
            <a:ext cx="540060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96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 3DMAX</a:t>
            </a:r>
            <a:endParaRPr lang="en-US" altLang="zh-CN" sz="9600" dirty="0" smtClean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96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设计展示</a:t>
            </a:r>
            <a:endParaRPr lang="zh-CN" altLang="en-US" sz="96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340768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局部展示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774932" y="764704"/>
            <a:ext cx="72739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8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4" name="图片 23" descr="6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22604" y="4509120"/>
            <a:ext cx="3810000" cy="1905000"/>
          </a:xfrm>
          <a:prstGeom prst="rect">
            <a:avLst/>
          </a:prstGeom>
        </p:spPr>
      </p:pic>
      <p:pic>
        <p:nvPicPr>
          <p:cNvPr id="22" name="图片 21" descr="7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8148" y="1196752"/>
            <a:ext cx="5904656" cy="4428492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340768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局部展示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774932" y="764704"/>
            <a:ext cx="72739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9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4" name="图片 23" descr="6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22604" y="4509120"/>
            <a:ext cx="3810000" cy="1905000"/>
          </a:xfrm>
          <a:prstGeom prst="rect">
            <a:avLst/>
          </a:prstGeom>
        </p:spPr>
      </p:pic>
      <p:pic>
        <p:nvPicPr>
          <p:cNvPr id="25" name="图片 24" descr="8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8148" y="1196752"/>
            <a:ext cx="6081151" cy="4560863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340768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局部展示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558908" y="764704"/>
            <a:ext cx="943420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10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4" name="图片 23" descr="6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22604" y="4509120"/>
            <a:ext cx="3810000" cy="1905000"/>
          </a:xfrm>
          <a:prstGeom prst="rect">
            <a:avLst/>
          </a:prstGeom>
        </p:spPr>
      </p:pic>
      <p:pic>
        <p:nvPicPr>
          <p:cNvPr id="22" name="图片 21" descr="1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6140" y="1196752"/>
            <a:ext cx="6009142" cy="4506857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340768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局部展示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图片 23" descr="6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22604" y="4509120"/>
            <a:ext cx="3810000" cy="1905000"/>
          </a:xfrm>
          <a:prstGeom prst="rect">
            <a:avLst/>
          </a:prstGeom>
        </p:spPr>
      </p:pic>
      <p:pic>
        <p:nvPicPr>
          <p:cNvPr id="25" name="图片 24" descr="12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6139" y="1268760"/>
            <a:ext cx="5856649" cy="4392488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10558908" y="764704"/>
            <a:ext cx="943420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11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340768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局部展示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图片 23" descr="6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22604" y="4509120"/>
            <a:ext cx="3810000" cy="1905000"/>
          </a:xfrm>
          <a:prstGeom prst="rect">
            <a:avLst/>
          </a:prstGeom>
        </p:spPr>
      </p:pic>
      <p:pic>
        <p:nvPicPr>
          <p:cNvPr id="22" name="图片 21" descr="15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6140" y="1196752"/>
            <a:ext cx="6048672" cy="4536504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10486900" y="764704"/>
            <a:ext cx="1015428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12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340768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局部展示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图片 23" descr="6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22604" y="4509120"/>
            <a:ext cx="3810000" cy="1905000"/>
          </a:xfrm>
          <a:prstGeom prst="rect">
            <a:avLst/>
          </a:prstGeom>
        </p:spPr>
      </p:pic>
      <p:pic>
        <p:nvPicPr>
          <p:cNvPr id="25" name="图片 24" descr="13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8148" y="1268760"/>
            <a:ext cx="5793118" cy="4344839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10558908" y="764704"/>
            <a:ext cx="943420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13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340768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局部展示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图片 23" descr="6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22604" y="4509120"/>
            <a:ext cx="3810000" cy="1905000"/>
          </a:xfrm>
          <a:prstGeom prst="rect">
            <a:avLst/>
          </a:prstGeom>
        </p:spPr>
      </p:pic>
      <p:pic>
        <p:nvPicPr>
          <p:cNvPr id="22" name="图片 21" descr="19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6140" y="1196752"/>
            <a:ext cx="5976664" cy="4482498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10486900" y="764704"/>
            <a:ext cx="1015428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14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99126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zh-CN" altLang="en-US" sz="72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221189" y="2592670"/>
            <a:ext cx="7776864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endParaRPr lang="zh-CN" altLang="en-US" sz="3200" dirty="0">
              <a:solidFill>
                <a:schemeClr val="bg1">
                  <a:lumMod val="65000"/>
                  <a:lumOff val="3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90756" y="2708920"/>
            <a:ext cx="223224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CN" altLang="en-US" sz="7200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38428" y="2924944"/>
            <a:ext cx="172819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7200" dirty="0" smtClean="0"/>
              <a:t> 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pic>
        <p:nvPicPr>
          <p:cNvPr id="29" name="图片 28" descr="6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966620" y="4509120"/>
            <a:ext cx="3810000" cy="1905000"/>
          </a:xfrm>
          <a:prstGeom prst="rect">
            <a:avLst/>
          </a:prstGeom>
        </p:spPr>
      </p:pic>
      <p:pic>
        <p:nvPicPr>
          <p:cNvPr id="33" name="图片 32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4172" y="692696"/>
            <a:ext cx="5353729" cy="516611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870276" y="1772816"/>
            <a:ext cx="54006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72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PART 3</a:t>
            </a:r>
            <a:endParaRPr lang="zh-CN" altLang="en-US" sz="7200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18748" y="980728"/>
            <a:ext cx="2160240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8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制作过程</a:t>
            </a:r>
            <a:endParaRPr lang="zh-CN" altLang="en-US" sz="8800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414892" y="764704"/>
            <a:ext cx="108743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15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12776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74132" y="1700808"/>
            <a:ext cx="4032448" cy="330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苹果制作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主要技术：车削、锥化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步骤：①画一个圆形，将该圆形修正为半个苹果的截面，移动中心到截面右下角，进行车削②苹果蒂用圆柱，然后将圆柱锥化③贴材质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5" name="图片 24" descr="苹果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390556" y="2132856"/>
            <a:ext cx="4064925" cy="304869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390556" y="1700808"/>
            <a:ext cx="208823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效果图：</a:t>
            </a:r>
            <a:endParaRPr lang="zh-CN" altLang="en-US" sz="2800" dirty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0414892" y="764704"/>
            <a:ext cx="108743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16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053852" y="1484784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2124" y="1700808"/>
            <a:ext cx="338437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香蕉制作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主要技术：放样、收缩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步骤：①画一个圆形作为截面，再画一个弧作为路径，选中弧进行放样②将放样后的图形进行收缩得到香蕉形状③贴材质</a:t>
            </a:r>
            <a:endParaRPr lang="en-US" altLang="zh-CN" sz="2800" dirty="0" smtClean="0">
              <a:solidFill>
                <a:prstClr val="black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5" name="图片 24" descr="香蕉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030516" y="2276872"/>
            <a:ext cx="4416491" cy="331236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02524" y="1772816"/>
            <a:ext cx="136815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效果图：</a:t>
            </a:r>
            <a:endParaRPr lang="zh-CN" altLang="en-US" sz="2800" dirty="0" smtClean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10414892" y="764704"/>
            <a:ext cx="108743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17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t="-6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972" y="1988840"/>
            <a:ext cx="900100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96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 </a:t>
            </a:r>
            <a:r>
              <a:rPr lang="zh-CN" altLang="en-US" sz="96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家在路上</a:t>
            </a:r>
            <a:endParaRPr lang="en-US" altLang="zh-CN" sz="9600" dirty="0" smtClean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96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           </a:t>
            </a:r>
            <a:r>
              <a:rPr lang="en-US" altLang="zh-CN" sz="88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—</a:t>
            </a:r>
            <a:r>
              <a:rPr lang="zh-CN" altLang="en-US" sz="88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房车</a:t>
            </a:r>
            <a:endParaRPr lang="zh-CN" altLang="en-US" sz="88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9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84784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74132" y="1700808"/>
            <a:ext cx="3240360" cy="291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果盘制作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主要技术：车削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步骤：①用线勾勒出果盘截面的一半，移动中心到截面右下角，进行车削②贴材质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5" name="图片 24" descr="果盘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742484" y="2204864"/>
            <a:ext cx="4448969" cy="333672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14492" y="1772816"/>
            <a:ext cx="165618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效果图：</a:t>
            </a:r>
            <a:endParaRPr lang="zh-CN" altLang="en-US" sz="2800" dirty="0" smtClean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10486900" y="764704"/>
            <a:ext cx="1015428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18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84784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74132" y="1772816"/>
            <a:ext cx="3240360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茶几制作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主要技术：布尔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步骤：①画两个长方体，进行布尔②复制一个布尔之后的图形③组合，贴材质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5" name="图片 24" descr="茶几+果盘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742484" y="2204864"/>
            <a:ext cx="4640991" cy="348074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86500" y="1772816"/>
            <a:ext cx="15121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效果图：</a:t>
            </a:r>
            <a:endParaRPr lang="zh-CN" altLang="en-US" sz="2800" dirty="0" smtClean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10486900" y="764704"/>
            <a:ext cx="1015428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19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556792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46140" y="1628800"/>
            <a:ext cx="3024336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沙发制作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主要技术：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FFD 4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</a:rPr>
              <a:t>×4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×4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，利用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FFD 4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×4×4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对切角长方体改变面，以达到凹陷的效果</a:t>
            </a:r>
            <a:endParaRPr lang="zh-CN" altLang="en-US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5" name="图片 24" descr="沙发抱枕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670476" y="2276872"/>
            <a:ext cx="4712998" cy="353474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42484" y="1772816"/>
            <a:ext cx="136815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效果图：</a:t>
            </a:r>
            <a:endParaRPr lang="zh-CN" altLang="en-US" sz="2800" dirty="0" smtClean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sp>
        <p:nvSpPr>
          <p:cNvPr id="27" name="圆角矩形 26"/>
          <p:cNvSpPr/>
          <p:nvPr/>
        </p:nvSpPr>
        <p:spPr>
          <a:xfrm>
            <a:off x="10342884" y="764704"/>
            <a:ext cx="1159444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20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84784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74132" y="1340768"/>
            <a:ext cx="3528392" cy="44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抱枕制作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主要技术：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镜像、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FFD 4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×4×4</a:t>
            </a:r>
            <a:endParaRPr lang="zh-CN" altLang="en-US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步骤：①画一个切角长方体，在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FFD 4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×4×4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下将切角长方体的中间区域点进行缩放、移动，得到抱枕的一半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②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然后镜像，到另一半抱枕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③贴材质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30516" y="1628800"/>
            <a:ext cx="201622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效果图：</a:t>
            </a:r>
            <a:endParaRPr lang="zh-CN" altLang="en-US" sz="2800" dirty="0" smtClean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sp>
        <p:nvSpPr>
          <p:cNvPr id="26" name="圆角矩形 25"/>
          <p:cNvSpPr/>
          <p:nvPr/>
        </p:nvSpPr>
        <p:spPr>
          <a:xfrm>
            <a:off x="10342884" y="764704"/>
            <a:ext cx="1159444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21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7" name="图片 26" descr="抱枕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58508" y="2132856"/>
            <a:ext cx="4608512" cy="345638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12776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18148" y="1268760"/>
            <a:ext cx="3456384" cy="44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窗帘、窗幔制作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主要技术：</a:t>
            </a:r>
            <a:r>
              <a:rPr 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放样、收缩、光线追踪</a:t>
            </a:r>
            <a:endParaRPr 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步骤：①画</a:t>
            </a:r>
            <a:r>
              <a:rPr 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用线勾勒出波浪形，作为窗帘截面，再画一条直线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②</a:t>
            </a:r>
            <a:r>
              <a:rPr 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放样，收缩，得到隆起的窗帘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，贴材质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③重复第一步得到窗幔，利用</a:t>
            </a:r>
            <a:r>
              <a:rPr 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光线追踪设置材质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62564" y="1556792"/>
            <a:ext cx="172819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效果图：</a:t>
            </a:r>
            <a:endParaRPr lang="zh-CN" altLang="en-US" sz="2800" dirty="0" smtClean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pic>
        <p:nvPicPr>
          <p:cNvPr id="26" name="图片 25" descr="窗帘窗幔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74532" y="2132856"/>
            <a:ext cx="4320480" cy="3240360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10342884" y="764704"/>
            <a:ext cx="1159444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22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84784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18148" y="1412776"/>
            <a:ext cx="32403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电视制作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主要技术：布尔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步骤：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①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利用布尔技术、长方体做出电视形状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②电视音响，利用特别细的圆柱复制无数个，间距缩小，得到音响③贴材质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02524" y="1700808"/>
            <a:ext cx="194421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效果图：</a:t>
            </a:r>
            <a:endParaRPr lang="zh-CN" altLang="en-US" sz="2800" dirty="0" smtClean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pic>
        <p:nvPicPr>
          <p:cNvPr id="26" name="图片 25" descr="电视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58508" y="2204864"/>
            <a:ext cx="4448969" cy="3336727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10342884" y="764704"/>
            <a:ext cx="1159444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23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556792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74132" y="1916832"/>
            <a:ext cx="3312368" cy="2142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吊灯制作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主要技术：阵列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步骤：①画一个分支②将分支进行阵列③贴材质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14492" y="1628800"/>
            <a:ext cx="136815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效果图：</a:t>
            </a:r>
            <a:endParaRPr lang="zh-CN" altLang="en-US" sz="2800" dirty="0" smtClean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pic>
        <p:nvPicPr>
          <p:cNvPr id="26" name="图片 25" descr="吊灯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742484" y="2204864"/>
            <a:ext cx="4640990" cy="3480743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10342884" y="764704"/>
            <a:ext cx="1159444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24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12776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74132" y="1556792"/>
            <a:ext cx="3456383" cy="380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咖啡杯咖啡勺制作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主要技术：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U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型放样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步骤：①画一个椭圆，进行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U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型放样（可编辑杨线条，附加多个，转换为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NUBRS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曲线）②缩放椭圆以得到勺子形状③贴材质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5" name="图片 24" descr="咖啡杯咖啡勺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02524" y="2348880"/>
            <a:ext cx="4520977" cy="339073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318548" y="1772816"/>
            <a:ext cx="136815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效果图：</a:t>
            </a:r>
            <a:endParaRPr lang="zh-CN" altLang="en-US" sz="2800" dirty="0" smtClean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10270876" y="764704"/>
            <a:ext cx="1231452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25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84784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18148" y="1196752"/>
            <a:ext cx="3600400" cy="44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吧台椅制作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主要技术：布尔、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 FFD 4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</a:rPr>
              <a:t>×4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×4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、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放样、变形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步骤：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①先画一个球，利用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FFD 4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</a:rPr>
              <a:t>×4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×4 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将球改变为想要的样式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②利用布尔掏出一个椭圆形的洞③支柱用放样和变形得到④贴材质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46540" y="1628800"/>
            <a:ext cx="136815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效果图：</a:t>
            </a:r>
            <a:endParaRPr lang="zh-CN" altLang="en-US" sz="2800" dirty="0" smtClean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pic>
        <p:nvPicPr>
          <p:cNvPr id="27" name="图片 26" descr="吧台椅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74532" y="2204864"/>
            <a:ext cx="4464496" cy="3348372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10342884" y="764704"/>
            <a:ext cx="1159444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26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84784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18148" y="1196752"/>
            <a:ext cx="7632848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FFC00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懒人椅制作</a:t>
            </a:r>
            <a:endParaRPr lang="en-US" altLang="zh-CN" sz="3600" b="1" dirty="0" smtClean="0">
              <a:solidFill>
                <a:srgbClr val="FFC00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主要技术：布尔、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 FFD 4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</a:rPr>
              <a:t>×4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×4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Arial" panose="020B0604020202020204" pitchFamily="34" charset="0"/>
                <a:sym typeface="+mn-ea"/>
              </a:rPr>
              <a:t>、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放样、变形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步骤：主要是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制作足球（异面体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&lt;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参数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p=0.35&gt;-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材质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&lt;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多维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/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子对象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&gt;-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编辑多边形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&lt;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编辑网格、炸开、元素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&gt;-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面挤出</a:t>
            </a:r>
            <a:r>
              <a:rPr lang="en-US" altLang="zh-CN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-</a:t>
            </a:r>
            <a:r>
              <a:rPr lang="zh-CN" altLang="en-US" sz="28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sym typeface="+mn-ea"/>
              </a:rPr>
              <a:t>球星化）</a:t>
            </a:r>
            <a:endParaRPr lang="en-US" altLang="zh-CN" sz="28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686700" y="3140968"/>
            <a:ext cx="2908610" cy="3242598"/>
            <a:chOff x="10270876" y="3068960"/>
            <a:chExt cx="2908610" cy="3242598"/>
          </a:xfrm>
        </p:grpSpPr>
        <p:pic>
          <p:nvPicPr>
            <p:cNvPr id="25" name="图片 24" descr="6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70876" y="3068960"/>
              <a:ext cx="2908610" cy="324259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558908" y="3501008"/>
              <a:ext cx="1224136" cy="121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4000" dirty="0" smtClean="0">
                  <a:solidFill>
                    <a:srgbClr val="FF0000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足球改编</a:t>
              </a:r>
              <a:endParaRPr lang="zh-CN" altLang="en-US" sz="40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862164" y="3933056"/>
            <a:ext cx="648072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效果图</a:t>
            </a:r>
            <a:endParaRPr lang="zh-CN" altLang="en-US" sz="2800" dirty="0" smtClean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400" dirty="0"/>
          </a:p>
        </p:txBody>
      </p:sp>
      <p:pic>
        <p:nvPicPr>
          <p:cNvPr id="28" name="图片 27" descr="懒人椅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2284" y="3717032"/>
            <a:ext cx="3552395" cy="2664296"/>
          </a:xfrm>
          <a:prstGeom prst="rect">
            <a:avLst/>
          </a:prstGeom>
        </p:spPr>
      </p:pic>
      <p:sp>
        <p:nvSpPr>
          <p:cNvPr id="29" name="圆角矩形 28"/>
          <p:cNvSpPr/>
          <p:nvPr/>
        </p:nvSpPr>
        <p:spPr>
          <a:xfrm>
            <a:off x="10198868" y="764704"/>
            <a:ext cx="1303460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27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99126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74132" y="908720"/>
            <a:ext cx="4036466" cy="3371114"/>
            <a:chOff x="3574132" y="908720"/>
            <a:chExt cx="4036466" cy="3371114"/>
          </a:xfrm>
        </p:grpSpPr>
        <p:pic>
          <p:nvPicPr>
            <p:cNvPr id="29" name="图片 28" descr="1.jp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574132" y="908720"/>
              <a:ext cx="4036466" cy="337111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006180" y="2348880"/>
              <a:ext cx="3384376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7200" dirty="0" smtClean="0">
                  <a:solidFill>
                    <a:schemeClr val="bg1"/>
                  </a:solidFill>
                  <a:latin typeface="方正呐喊体" panose="02010600010101010101" pitchFamily="2" charset="-122"/>
                  <a:ea typeface="方正呐喊体" panose="02010600010101010101" pitchFamily="2" charset="-122"/>
                </a:rPr>
                <a:t>PART 1</a:t>
              </a:r>
              <a:endParaRPr lang="zh-CN" altLang="en-US" sz="7200" dirty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endParaRPr>
            </a:p>
          </p:txBody>
        </p:sp>
      </p:grpSp>
      <p:sp>
        <p:nvSpPr>
          <p:cNvPr id="31" name="圆角矩形 30"/>
          <p:cNvSpPr/>
          <p:nvPr/>
        </p:nvSpPr>
        <p:spPr>
          <a:xfrm>
            <a:off x="10846940" y="764704"/>
            <a:ext cx="72739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1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182644" y="2564904"/>
            <a:ext cx="3489931" cy="3890670"/>
            <a:chOff x="8182644" y="2564904"/>
            <a:chExt cx="3489931" cy="3890670"/>
          </a:xfrm>
        </p:grpSpPr>
        <p:pic>
          <p:nvPicPr>
            <p:cNvPr id="22" name="图片 21" descr="6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2644" y="2564904"/>
              <a:ext cx="3489931" cy="38906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470676" y="3068960"/>
              <a:ext cx="1728192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CN" altLang="en-US" sz="2800" dirty="0" smtClean="0">
                  <a:solidFill>
                    <a:srgbClr val="FF0000"/>
                  </a:solidFill>
                  <a:latin typeface="方正呐喊体" panose="02010600010101010101" pitchFamily="2" charset="-122"/>
                  <a:ea typeface="方正呐喊体" panose="02010600010101010101" pitchFamily="2" charset="-122"/>
                </a:rPr>
                <a:t>友情提示：</a:t>
              </a:r>
              <a:endParaRPr lang="en-US" altLang="zh-CN" sz="2800" dirty="0" smtClean="0">
                <a:solidFill>
                  <a:srgbClr val="FF000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endParaRPr>
            </a:p>
            <a:p>
              <a:pPr>
                <a:lnSpc>
                  <a:spcPct val="90000"/>
                </a:lnSpc>
              </a:pPr>
              <a:r>
                <a:rPr lang="zh-CN" altLang="en-US" sz="2800" dirty="0" smtClean="0">
                  <a:solidFill>
                    <a:srgbClr val="FF0000"/>
                  </a:solidFill>
                  <a:latin typeface="方正呐喊体" panose="02010600010101010101" pitchFamily="2" charset="-122"/>
                  <a:ea typeface="方正呐喊体" panose="02010600010101010101" pitchFamily="2" charset="-122"/>
                </a:rPr>
                <a:t>我们要发车了。</a:t>
              </a:r>
              <a:endParaRPr lang="zh-CN" altLang="en-US" sz="2800" dirty="0">
                <a:solidFill>
                  <a:srgbClr val="FF000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430116" y="4149080"/>
            <a:ext cx="5472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80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整体效果</a:t>
            </a:r>
            <a:endParaRPr lang="en-US" altLang="zh-CN" sz="8000" dirty="0" smtClean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80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      </a:t>
            </a:r>
            <a:r>
              <a:rPr lang="zh-CN" altLang="en-US" sz="80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与布局</a:t>
            </a:r>
            <a:endParaRPr lang="zh-CN" altLang="en-US" sz="8000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12776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90156" y="1628800"/>
            <a:ext cx="720080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电视柜制作效果图：</a:t>
            </a:r>
            <a:endParaRPr lang="zh-CN" altLang="en-US" sz="3200" dirty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6" name="图片 25" descr="电视柜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98268" y="1556792"/>
            <a:ext cx="5553091" cy="4164819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10342884" y="764704"/>
            <a:ext cx="1159444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28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053852" y="1412776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90156" y="1628800"/>
            <a:ext cx="720080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柜子制作效果图：</a:t>
            </a:r>
            <a:endParaRPr lang="zh-CN" altLang="en-US" sz="3600" dirty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5" name="图片 24" descr="柜子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26260" y="1268760"/>
            <a:ext cx="5697108" cy="4272831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10198868" y="764704"/>
            <a:ext cx="1303460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29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84784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62164" y="1628800"/>
            <a:ext cx="792088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吧台制作效果图</a:t>
            </a:r>
            <a:endParaRPr lang="zh-CN" altLang="en-US" sz="3600" dirty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5" name="图片 24" descr="吧台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98268" y="1412776"/>
            <a:ext cx="5361070" cy="4020803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10342884" y="764704"/>
            <a:ext cx="1159444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30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484784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62164" y="1628800"/>
            <a:ext cx="792088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画框制作效果图</a:t>
            </a:r>
            <a:endParaRPr lang="zh-CN" altLang="en-US" sz="3600" dirty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4" name="图片 23" descr="画框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798268" y="1484784"/>
            <a:ext cx="5505086" cy="4128815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10342884" y="764704"/>
            <a:ext cx="1159444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31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556792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制作过程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90156" y="1340768"/>
            <a:ext cx="792088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餐桌餐椅制作效果图</a:t>
            </a:r>
            <a:endParaRPr lang="zh-CN" altLang="en-US" sz="3600" dirty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5" name="图片 24" descr="餐桌餐椅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82244" y="1340768"/>
            <a:ext cx="5976664" cy="4482498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10342884" y="764704"/>
            <a:ext cx="1159444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32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 t="-6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2004" y="2420888"/>
            <a:ext cx="813690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96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THANK YOU</a:t>
            </a:r>
            <a:endParaRPr lang="zh-CN" altLang="en-US" sz="96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grpFill/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053852" y="1412776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整体效果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774932" y="836712"/>
            <a:ext cx="72739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2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94812" y="1484784"/>
            <a:ext cx="683264" cy="3816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未加背景的效果图</a:t>
            </a:r>
            <a:endParaRPr lang="zh-CN" altLang="en-US" sz="3600" b="1" dirty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9" name="图片 28" descr="5.bmp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646140" y="1268760"/>
            <a:ext cx="5760640" cy="432048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340768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整体效果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774932" y="764704"/>
            <a:ext cx="72739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3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38828" y="1412776"/>
            <a:ext cx="684222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加背景的效果图</a:t>
            </a:r>
            <a:endParaRPr lang="zh-CN" altLang="en-US" sz="3600" b="1" dirty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7" name="图片 26" descr="4.bmp"/>
          <p:cNvPicPr>
            <a:picLocks noChangeAspect="1"/>
          </p:cNvPicPr>
          <p:nvPr/>
        </p:nvPicPr>
        <p:blipFill>
          <a:blip r:embed="rId1" cstate="print"/>
          <a:srcRect t="6304" r="399"/>
          <a:stretch>
            <a:fillRect/>
          </a:stretch>
        </p:blipFill>
        <p:spPr>
          <a:xfrm>
            <a:off x="3718148" y="1412776"/>
            <a:ext cx="5865126" cy="413805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340768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整体布局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774932" y="764704"/>
            <a:ext cx="72739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4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38828" y="1412776"/>
            <a:ext cx="684222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zh-CN" altLang="en-US" sz="3600" b="1" dirty="0" smtClean="0">
                <a:solidFill>
                  <a:srgbClr val="00B050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加背景的效果图</a:t>
            </a:r>
            <a:endParaRPr lang="zh-CN" altLang="en-US" sz="3600" b="1" dirty="0">
              <a:solidFill>
                <a:srgbClr val="00B050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5" name="图片 24" descr="布局1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6200000">
            <a:off x="5068938" y="-82030"/>
            <a:ext cx="4283195" cy="7272807"/>
          </a:xfrm>
          <a:prstGeom prst="rect">
            <a:avLst/>
          </a:prstGeom>
        </p:spPr>
      </p:pic>
      <p:sp>
        <p:nvSpPr>
          <p:cNvPr id="30" name="下箭头 29"/>
          <p:cNvSpPr/>
          <p:nvPr/>
        </p:nvSpPr>
        <p:spPr>
          <a:xfrm>
            <a:off x="5014292" y="4221088"/>
            <a:ext cx="216024" cy="792088"/>
          </a:xfrm>
          <a:prstGeom prst="downArrow">
            <a:avLst/>
          </a:prstGeom>
          <a:solidFill>
            <a:srgbClr val="FF000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726260" y="5157192"/>
            <a:ext cx="864096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/>
              <a:t>楼梯</a:t>
            </a:r>
            <a:endParaRPr lang="zh-CN" altLang="en-US" sz="2400" b="1" dirty="0"/>
          </a:p>
        </p:txBody>
      </p:sp>
      <p:sp>
        <p:nvSpPr>
          <p:cNvPr id="33" name="下箭头 32"/>
          <p:cNvSpPr/>
          <p:nvPr/>
        </p:nvSpPr>
        <p:spPr>
          <a:xfrm>
            <a:off x="6022404" y="4221088"/>
            <a:ext cx="216024" cy="792088"/>
          </a:xfrm>
          <a:prstGeom prst="downArrow">
            <a:avLst/>
          </a:prstGeom>
          <a:solidFill>
            <a:srgbClr val="FF000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734372" y="5157192"/>
            <a:ext cx="93610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/>
              <a:t>餐厅</a:t>
            </a:r>
            <a:endParaRPr lang="zh-CN" altLang="en-US" sz="2400" b="1" dirty="0"/>
          </a:p>
        </p:txBody>
      </p:sp>
      <p:sp>
        <p:nvSpPr>
          <p:cNvPr id="37" name="右箭头 36"/>
          <p:cNvSpPr/>
          <p:nvPr/>
        </p:nvSpPr>
        <p:spPr>
          <a:xfrm rot="16200000">
            <a:off x="7282544" y="2312876"/>
            <a:ext cx="864096" cy="216024"/>
          </a:xfrm>
          <a:prstGeom prst="rightArrow">
            <a:avLst/>
          </a:prstGeom>
          <a:solidFill>
            <a:srgbClr val="FF000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246540" y="1556792"/>
            <a:ext cx="1296144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/>
              <a:t>吧台</a:t>
            </a:r>
            <a:endParaRPr lang="zh-CN" altLang="en-US" sz="2400" b="1" dirty="0"/>
          </a:p>
        </p:txBody>
      </p:sp>
      <p:sp>
        <p:nvSpPr>
          <p:cNvPr id="39" name="右箭头 38"/>
          <p:cNvSpPr/>
          <p:nvPr/>
        </p:nvSpPr>
        <p:spPr>
          <a:xfrm rot="16200000">
            <a:off x="8578688" y="2312876"/>
            <a:ext cx="864096" cy="216024"/>
          </a:xfrm>
          <a:prstGeom prst="rightArrow">
            <a:avLst/>
          </a:prstGeom>
          <a:solidFill>
            <a:srgbClr val="FF000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686700" y="1556792"/>
            <a:ext cx="10081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/>
              <a:t>沙发</a:t>
            </a:r>
            <a:endParaRPr lang="zh-CN" altLang="en-US" sz="2400" b="1" dirty="0"/>
          </a:p>
        </p:txBody>
      </p:sp>
      <p:sp>
        <p:nvSpPr>
          <p:cNvPr id="43" name="下箭头 42"/>
          <p:cNvSpPr/>
          <p:nvPr/>
        </p:nvSpPr>
        <p:spPr>
          <a:xfrm>
            <a:off x="7678588" y="4221088"/>
            <a:ext cx="216024" cy="792088"/>
          </a:xfrm>
          <a:prstGeom prst="downArrow">
            <a:avLst/>
          </a:prstGeom>
          <a:solidFill>
            <a:srgbClr val="FF000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8902724" y="4221088"/>
            <a:ext cx="216024" cy="792088"/>
          </a:xfrm>
          <a:prstGeom prst="downArrow">
            <a:avLst/>
          </a:prstGeom>
          <a:solidFill>
            <a:srgbClr val="FF000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7390556" y="5157192"/>
            <a:ext cx="8640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/>
              <a:t>柜子</a:t>
            </a:r>
            <a:endParaRPr lang="zh-CN" altLang="en-US" sz="2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686700" y="5157192"/>
            <a:ext cx="108012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/>
              <a:t>电视</a:t>
            </a:r>
            <a:endParaRPr lang="zh-CN" altLang="en-US" sz="2400" b="1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340768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整体布局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774932" y="764704"/>
            <a:ext cx="72739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5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35" name="图片 34" descr="布局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74133" y="1196752"/>
            <a:ext cx="6768752" cy="4369005"/>
          </a:xfrm>
          <a:prstGeom prst="rect">
            <a:avLst/>
          </a:prstGeom>
        </p:spPr>
      </p:pic>
      <p:sp>
        <p:nvSpPr>
          <p:cNvPr id="47" name="下箭头 46"/>
          <p:cNvSpPr/>
          <p:nvPr/>
        </p:nvSpPr>
        <p:spPr>
          <a:xfrm>
            <a:off x="5950396" y="2780928"/>
            <a:ext cx="216024" cy="2232248"/>
          </a:xfrm>
          <a:prstGeom prst="downArrow">
            <a:avLst/>
          </a:prstGeom>
          <a:solidFill>
            <a:srgbClr val="FF000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662364" y="5085184"/>
            <a:ext cx="10081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/>
              <a:t>卧室</a:t>
            </a:r>
            <a:endParaRPr lang="zh-CN" altLang="en-US" sz="2400" b="1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99126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221189" y="2592670"/>
            <a:ext cx="7776864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endParaRPr lang="zh-CN" altLang="en-US" sz="3200" dirty="0">
              <a:solidFill>
                <a:schemeClr val="bg1">
                  <a:lumMod val="65000"/>
                  <a:lumOff val="3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90756" y="2708920"/>
            <a:ext cx="223224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CN" altLang="en-US" sz="7200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10846940" y="764704"/>
            <a:ext cx="72739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6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7" name="图片 26" descr="6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966620" y="4509120"/>
            <a:ext cx="3810000" cy="1905000"/>
          </a:xfrm>
          <a:prstGeom prst="rect">
            <a:avLst/>
          </a:prstGeom>
        </p:spPr>
      </p:pic>
      <p:pic>
        <p:nvPicPr>
          <p:cNvPr id="23" name="图片 22" descr="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4132" y="1052736"/>
            <a:ext cx="5040734" cy="505019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438228" y="2276872"/>
            <a:ext cx="424847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72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PART 2</a:t>
            </a:r>
            <a:endParaRPr lang="zh-CN" altLang="en-US" sz="7200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86700" y="1916832"/>
            <a:ext cx="2808312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9600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局部展示</a:t>
            </a:r>
            <a:endParaRPr lang="zh-CN" altLang="en-US" sz="9600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466738" y="548680"/>
            <a:ext cx="9283918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5780" y="548680"/>
            <a:ext cx="1916942" cy="5903246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773932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998068" y="1196752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7948" y="1340768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17948" y="142518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773932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998068" y="5360808"/>
            <a:ext cx="360040" cy="360040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917948" y="5504824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917948" y="5589240"/>
            <a:ext cx="1224136" cy="0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1"/>
          <p:cNvGrpSpPr/>
          <p:nvPr/>
        </p:nvGrpSpPr>
        <p:grpSpPr>
          <a:xfrm>
            <a:off x="621804" y="548680"/>
            <a:ext cx="576064" cy="876504"/>
            <a:chOff x="621804" y="548680"/>
            <a:chExt cx="576064" cy="8765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621804" y="548680"/>
              <a:ext cx="576064" cy="876504"/>
            </a:xfrm>
            <a:prstGeom prst="rect">
              <a:avLst/>
            </a:prstGeom>
            <a:solidFill>
              <a:srgbClr val="92D050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621804" y="1005544"/>
              <a:ext cx="576064" cy="419640"/>
            </a:xfrm>
            <a:prstGeom prst="triangle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81844" y="1340768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dirty="0" smtClean="0">
                <a:solidFill>
                  <a:schemeClr val="bg1"/>
                </a:solidFill>
                <a:latin typeface="方正呐喊体" panose="02010600010101010101" pitchFamily="2" charset="-122"/>
                <a:ea typeface="方正呐喊体" panose="02010600010101010101" pitchFamily="2" charset="-122"/>
                <a:cs typeface="方正兰亭黑_YS_GB18030 Bold" panose="02000000000000000000" pitchFamily="2" charset="-122"/>
              </a:rPr>
              <a:t>局部展示</a:t>
            </a:r>
            <a:endParaRPr lang="zh-CN" altLang="en-US" sz="8000" b="1" dirty="0">
              <a:solidFill>
                <a:schemeClr val="bg1"/>
              </a:solidFill>
              <a:latin typeface="方正呐喊体" panose="02010600010101010101" pitchFamily="2" charset="-122"/>
              <a:ea typeface="方正呐喊体" panose="02010600010101010101" pitchFamily="2" charset="-122"/>
              <a:cs typeface="方正兰亭黑_YS_GB18030 Bold" panose="020000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80476" y="4059653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3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31492" y="4056479"/>
            <a:ext cx="727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4000" dirty="0" smtClean="0">
                <a:latin typeface="HanWangT0007" panose="03000500000000000000" pitchFamily="66" charset="-120"/>
                <a:ea typeface="HanWangT0007" panose="03000500000000000000" pitchFamily="66" charset="-120"/>
              </a:rPr>
              <a:t>4</a:t>
            </a:r>
            <a:endParaRPr lang="zh-CN" altLang="en-US" sz="4000" dirty="0">
              <a:latin typeface="HanWangT0007" panose="03000500000000000000" pitchFamily="66" charset="-120"/>
              <a:ea typeface="HanWangT0007" panose="03000500000000000000" pitchFamily="66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486900" y="6021288"/>
            <a:ext cx="1008112" cy="43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endParaRPr lang="zh-CN" altLang="en-US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0774932" y="764704"/>
            <a:ext cx="727396" cy="727396"/>
          </a:xfrm>
          <a:prstGeom prst="roundRect">
            <a:avLst/>
          </a:prstGeom>
          <a:solidFill>
            <a:srgbClr val="92D05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方正呐喊体" panose="02010600010101010101" pitchFamily="2" charset="-122"/>
                <a:ea typeface="方正呐喊体" panose="02010600010101010101" pitchFamily="2" charset="-122"/>
              </a:rPr>
              <a:t>7</a:t>
            </a:r>
            <a:endParaRPr lang="zh-CN" altLang="en-US" sz="5400" dirty="0"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  <p:pic>
        <p:nvPicPr>
          <p:cNvPr id="24" name="图片 23" descr="6.g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22604" y="4509120"/>
            <a:ext cx="3810000" cy="1905000"/>
          </a:xfrm>
          <a:prstGeom prst="rect">
            <a:avLst/>
          </a:prstGeom>
        </p:spPr>
      </p:pic>
      <p:pic>
        <p:nvPicPr>
          <p:cNvPr id="25" name="图片 24" descr="6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6140" y="1196752"/>
            <a:ext cx="5952661" cy="446449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_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黑板演示文稿（宽屏）</Template>
  <TotalTime>0</TotalTime>
  <Words>1252</Words>
  <Application>WPS 演示</Application>
  <PresentationFormat>自定义</PresentationFormat>
  <Paragraphs>379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Consolas</vt:lpstr>
      <vt:lpstr>方正呐喊体</vt:lpstr>
      <vt:lpstr>方正兰亭黑_YS_GB18030 Bold</vt:lpstr>
      <vt:lpstr>HanWangT0007</vt:lpstr>
      <vt:lpstr>方正正纤黑简体</vt:lpstr>
      <vt:lpstr>Arial Unicode MS</vt:lpstr>
      <vt:lpstr>Corbel</vt:lpstr>
      <vt:lpstr>华文行楷</vt:lpstr>
      <vt:lpstr>MingLiU-ExtB</vt:lpstr>
      <vt:lpstr>黑体</vt:lpstr>
      <vt:lpstr>Chalkboard_16x9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2</cp:revision>
  <dcterms:created xsi:type="dcterms:W3CDTF">2015-07-13T02:57:00Z</dcterms:created>
  <dcterms:modified xsi:type="dcterms:W3CDTF">2018-04-13T12:48:20Z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  <property fmtid="{D5CDD505-2E9C-101B-9397-08002B2CF9AE}" pid="3" name="KSOProductBuildVer">
    <vt:lpwstr>2052-10.1.0.7224</vt:lpwstr>
  </property>
</Properties>
</file>